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1"/>
  </p:notesMasterIdLst>
  <p:sldIdLst>
    <p:sldId id="256" r:id="rId2"/>
    <p:sldId id="303" r:id="rId3"/>
    <p:sldId id="306" r:id="rId4"/>
    <p:sldId id="309" r:id="rId5"/>
    <p:sldId id="310" r:id="rId6"/>
    <p:sldId id="329" r:id="rId7"/>
    <p:sldId id="313" r:id="rId8"/>
    <p:sldId id="315" r:id="rId9"/>
    <p:sldId id="316" r:id="rId10"/>
    <p:sldId id="318" r:id="rId11"/>
    <p:sldId id="322" r:id="rId12"/>
    <p:sldId id="320" r:id="rId13"/>
    <p:sldId id="327" r:id="rId14"/>
    <p:sldId id="326" r:id="rId15"/>
    <p:sldId id="258" r:id="rId16"/>
    <p:sldId id="257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98" r:id="rId26"/>
    <p:sldId id="328" r:id="rId27"/>
    <p:sldId id="287" r:id="rId28"/>
    <p:sldId id="331" r:id="rId29"/>
    <p:sldId id="33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F3A50AA-75B6-4BC9-B58C-B270C9788444}">
          <p14:sldIdLst>
            <p14:sldId id="256"/>
            <p14:sldId id="303"/>
            <p14:sldId id="306"/>
            <p14:sldId id="309"/>
            <p14:sldId id="310"/>
            <p14:sldId id="329"/>
            <p14:sldId id="313"/>
            <p14:sldId id="315"/>
            <p14:sldId id="316"/>
            <p14:sldId id="318"/>
            <p14:sldId id="322"/>
            <p14:sldId id="320"/>
            <p14:sldId id="327"/>
            <p14:sldId id="326"/>
            <p14:sldId id="258"/>
            <p14:sldId id="257"/>
            <p14:sldId id="267"/>
            <p14:sldId id="269"/>
            <p14:sldId id="270"/>
            <p14:sldId id="271"/>
            <p14:sldId id="272"/>
            <p14:sldId id="273"/>
            <p14:sldId id="274"/>
            <p14:sldId id="275"/>
            <p14:sldId id="298"/>
            <p14:sldId id="328"/>
            <p14:sldId id="287"/>
            <p14:sldId id="331"/>
            <p14:sldId id="3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51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5" autoAdjust="0"/>
    <p:restoredTop sz="93792" autoAdjust="0"/>
  </p:normalViewPr>
  <p:slideViewPr>
    <p:cSldViewPr snapToGrid="0">
      <p:cViewPr varScale="1">
        <p:scale>
          <a:sx n="58" d="100"/>
          <a:sy n="58" d="100"/>
        </p:scale>
        <p:origin x="24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g"/><Relationship Id="rId1" Type="http://schemas.openxmlformats.org/officeDocument/2006/relationships/image" Target="../media/image96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g"/><Relationship Id="rId1" Type="http://schemas.openxmlformats.org/officeDocument/2006/relationships/image" Target="../media/image9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6B76AE-3F0B-4886-A4D6-2D3B82F7FE3B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8B2AE7-1F56-401B-962A-5CD835993DCE}">
      <dgm:prSet phldrT="[Text]" custT="1"/>
      <dgm:spPr>
        <a:gradFill rotWithShape="0">
          <a:gsLst>
            <a:gs pos="25000">
              <a:schemeClr val="bg2">
                <a:lumMod val="75000"/>
              </a:schemeClr>
            </a:gs>
            <a:gs pos="100000">
              <a:schemeClr val="accent1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r>
            <a:rPr lang="en-US" sz="2200" dirty="0"/>
            <a:t>Round Table NGOs</a:t>
          </a:r>
        </a:p>
      </dgm:t>
    </dgm:pt>
    <dgm:pt modelId="{232034F5-CC59-400C-9492-9918113E16CC}" type="parTrans" cxnId="{B6B41E1F-5553-4465-A07C-7E95671B955D}">
      <dgm:prSet/>
      <dgm:spPr/>
      <dgm:t>
        <a:bodyPr/>
        <a:lstStyle/>
        <a:p>
          <a:endParaRPr lang="en-US"/>
        </a:p>
      </dgm:t>
    </dgm:pt>
    <dgm:pt modelId="{5CF6D249-9727-40E0-91DC-D0BB9B1E2D8F}" type="sibTrans" cxnId="{B6B41E1F-5553-4465-A07C-7E95671B955D}">
      <dgm:prSet/>
      <dgm:spPr/>
      <dgm:t>
        <a:bodyPr/>
        <a:lstStyle/>
        <a:p>
          <a:endParaRPr lang="en-US"/>
        </a:p>
      </dgm:t>
    </dgm:pt>
    <dgm:pt modelId="{57493894-DF8A-4D29-BA96-BDF8BB53A46C}">
      <dgm:prSet phldrT="[Text]" custT="1"/>
      <dgm:spPr>
        <a:gradFill rotWithShape="0">
          <a:gsLst>
            <a:gs pos="0">
              <a:schemeClr val="bg2"/>
            </a:gs>
            <a:gs pos="100000">
              <a:schemeClr val="accent1">
                <a:lumMod val="50000"/>
              </a:schemeClr>
            </a:gs>
            <a:gs pos="100000">
              <a:schemeClr val="accent1"/>
            </a:gs>
          </a:gsLst>
          <a:lin ang="5400000" scaled="1"/>
        </a:gradFill>
      </dgm:spPr>
      <dgm:t>
        <a:bodyPr/>
        <a:lstStyle/>
        <a:p>
          <a:r>
            <a:rPr lang="en-US" sz="2200" dirty="0"/>
            <a:t>Global Governance Institutions</a:t>
          </a:r>
        </a:p>
      </dgm:t>
    </dgm:pt>
    <dgm:pt modelId="{A89658D6-EF0F-49C4-BA88-88055879ADA7}" type="parTrans" cxnId="{0435BE0A-2084-4BFE-9FE8-C6173173F8D7}">
      <dgm:prSet/>
      <dgm:spPr/>
      <dgm:t>
        <a:bodyPr/>
        <a:lstStyle/>
        <a:p>
          <a:endParaRPr lang="en-US"/>
        </a:p>
      </dgm:t>
    </dgm:pt>
    <dgm:pt modelId="{4658373F-8495-4A76-B102-82D7602F315B}" type="sibTrans" cxnId="{0435BE0A-2084-4BFE-9FE8-C6173173F8D7}">
      <dgm:prSet/>
      <dgm:spPr/>
      <dgm:t>
        <a:bodyPr/>
        <a:lstStyle/>
        <a:p>
          <a:endParaRPr lang="en-US"/>
        </a:p>
      </dgm:t>
    </dgm:pt>
    <dgm:pt modelId="{7D9C2533-295D-488E-B316-1C7A1AEF8169}">
      <dgm:prSet phldrT="[Text]" custT="1"/>
      <dgm:spPr>
        <a:gradFill rotWithShape="0">
          <a:gsLst>
            <a:gs pos="37000">
              <a:schemeClr val="accent2">
                <a:lumMod val="5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</a:gradFill>
      </dgm:spPr>
      <dgm:t>
        <a:bodyPr/>
        <a:lstStyle/>
        <a:p>
          <a:r>
            <a:rPr lang="en-US" sz="2200" dirty="0"/>
            <a:t>Multinational Corporations</a:t>
          </a:r>
        </a:p>
      </dgm:t>
    </dgm:pt>
    <dgm:pt modelId="{0437D000-71B4-4AB6-AAB8-EF835A2FA4D7}" type="parTrans" cxnId="{403858F6-31D2-45D4-88E3-251AF9D65681}">
      <dgm:prSet/>
      <dgm:spPr/>
      <dgm:t>
        <a:bodyPr/>
        <a:lstStyle/>
        <a:p>
          <a:endParaRPr lang="en-US"/>
        </a:p>
      </dgm:t>
    </dgm:pt>
    <dgm:pt modelId="{98337646-A1BC-422B-A6C7-9512E8D5C3BB}" type="sibTrans" cxnId="{403858F6-31D2-45D4-88E3-251AF9D65681}">
      <dgm:prSet/>
      <dgm:spPr/>
      <dgm:t>
        <a:bodyPr/>
        <a:lstStyle/>
        <a:p>
          <a:endParaRPr lang="en-US"/>
        </a:p>
      </dgm:t>
    </dgm:pt>
    <dgm:pt modelId="{21828ACC-E029-4A46-9304-6FCA48E34D2F}">
      <dgm:prSet phldrT="[Text]" custT="1"/>
      <dgm:spPr>
        <a:gradFill rotWithShape="0">
          <a:gsLst>
            <a:gs pos="32000">
              <a:schemeClr val="accent2">
                <a:lumMod val="75000"/>
              </a:schemeClr>
            </a:gs>
            <a:gs pos="100000">
              <a:schemeClr val="accent1">
                <a:lumMod val="50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</a:gradFill>
      </dgm:spPr>
      <dgm:t>
        <a:bodyPr/>
        <a:lstStyle/>
        <a:p>
          <a:r>
            <a:rPr lang="en-US" sz="2200" dirty="0"/>
            <a:t>National Governments</a:t>
          </a:r>
        </a:p>
      </dgm:t>
    </dgm:pt>
    <dgm:pt modelId="{9EF46505-7540-4E39-AFED-07EE227830CD}" type="parTrans" cxnId="{F80913C2-D8DC-4F27-8AF2-1F273FAA78A8}">
      <dgm:prSet/>
      <dgm:spPr/>
      <dgm:t>
        <a:bodyPr/>
        <a:lstStyle/>
        <a:p>
          <a:endParaRPr lang="en-US"/>
        </a:p>
      </dgm:t>
    </dgm:pt>
    <dgm:pt modelId="{E5F3B45B-9158-4757-8261-05F74C7E80AA}" type="sibTrans" cxnId="{F80913C2-D8DC-4F27-8AF2-1F273FAA78A8}">
      <dgm:prSet/>
      <dgm:spPr/>
      <dgm:t>
        <a:bodyPr/>
        <a:lstStyle/>
        <a:p>
          <a:endParaRPr lang="en-US"/>
        </a:p>
      </dgm:t>
    </dgm:pt>
    <dgm:pt modelId="{146C230D-D68A-4AE9-BA4B-2AAF5EF0CBDD}" type="pres">
      <dgm:prSet presAssocID="{AB6B76AE-3F0B-4886-A4D6-2D3B82F7FE3B}" presName="Name0" presStyleCnt="0">
        <dgm:presLayoutVars>
          <dgm:chMax val="7"/>
          <dgm:resizeHandles val="exact"/>
        </dgm:presLayoutVars>
      </dgm:prSet>
      <dgm:spPr/>
    </dgm:pt>
    <dgm:pt modelId="{71F95740-0467-405F-A6D3-F5664B562639}" type="pres">
      <dgm:prSet presAssocID="{AB6B76AE-3F0B-4886-A4D6-2D3B82F7FE3B}" presName="comp1" presStyleCnt="0"/>
      <dgm:spPr/>
    </dgm:pt>
    <dgm:pt modelId="{E1D87F4A-85B4-4842-9869-7BF2D9E5B68E}" type="pres">
      <dgm:prSet presAssocID="{AB6B76AE-3F0B-4886-A4D6-2D3B82F7FE3B}" presName="circle1" presStyleLbl="node1" presStyleIdx="0" presStyleCnt="4" custLinFactNeighborX="155" custLinFactNeighborY="155"/>
      <dgm:spPr/>
    </dgm:pt>
    <dgm:pt modelId="{79040E46-852C-4841-96B6-9F1B258E4299}" type="pres">
      <dgm:prSet presAssocID="{AB6B76AE-3F0B-4886-A4D6-2D3B82F7FE3B}" presName="c1text" presStyleLbl="node1" presStyleIdx="0" presStyleCnt="4">
        <dgm:presLayoutVars>
          <dgm:bulletEnabled val="1"/>
        </dgm:presLayoutVars>
      </dgm:prSet>
      <dgm:spPr/>
    </dgm:pt>
    <dgm:pt modelId="{F94F8E45-D0C8-48CC-B222-197951B2F22C}" type="pres">
      <dgm:prSet presAssocID="{AB6B76AE-3F0B-4886-A4D6-2D3B82F7FE3B}" presName="comp2" presStyleCnt="0"/>
      <dgm:spPr/>
    </dgm:pt>
    <dgm:pt modelId="{9885219D-B75C-4C20-A5F4-6EAB3822AC5A}" type="pres">
      <dgm:prSet presAssocID="{AB6B76AE-3F0B-4886-A4D6-2D3B82F7FE3B}" presName="circle2" presStyleLbl="node1" presStyleIdx="1" presStyleCnt="4" custLinFactNeighborY="0"/>
      <dgm:spPr/>
    </dgm:pt>
    <dgm:pt modelId="{85CA3D4F-849E-44FF-86F8-2B2A8CE04711}" type="pres">
      <dgm:prSet presAssocID="{AB6B76AE-3F0B-4886-A4D6-2D3B82F7FE3B}" presName="c2text" presStyleLbl="node1" presStyleIdx="1" presStyleCnt="4">
        <dgm:presLayoutVars>
          <dgm:bulletEnabled val="1"/>
        </dgm:presLayoutVars>
      </dgm:prSet>
      <dgm:spPr/>
    </dgm:pt>
    <dgm:pt modelId="{7E0E72CD-1C9B-42BE-861A-45E197EFAA43}" type="pres">
      <dgm:prSet presAssocID="{AB6B76AE-3F0B-4886-A4D6-2D3B82F7FE3B}" presName="comp3" presStyleCnt="0"/>
      <dgm:spPr/>
    </dgm:pt>
    <dgm:pt modelId="{A87D4456-0E20-4447-B2D5-0ED778DAB996}" type="pres">
      <dgm:prSet presAssocID="{AB6B76AE-3F0B-4886-A4D6-2D3B82F7FE3B}" presName="circle3" presStyleLbl="node1" presStyleIdx="2" presStyleCnt="4" custLinFactNeighborX="-278" custLinFactNeighborY="0"/>
      <dgm:spPr/>
    </dgm:pt>
    <dgm:pt modelId="{1E03608C-136A-4CD2-84AA-38F0DB234637}" type="pres">
      <dgm:prSet presAssocID="{AB6B76AE-3F0B-4886-A4D6-2D3B82F7FE3B}" presName="c3text" presStyleLbl="node1" presStyleIdx="2" presStyleCnt="4">
        <dgm:presLayoutVars>
          <dgm:bulletEnabled val="1"/>
        </dgm:presLayoutVars>
      </dgm:prSet>
      <dgm:spPr/>
    </dgm:pt>
    <dgm:pt modelId="{2627B099-41A6-4746-83AE-236719198812}" type="pres">
      <dgm:prSet presAssocID="{AB6B76AE-3F0B-4886-A4D6-2D3B82F7FE3B}" presName="comp4" presStyleCnt="0"/>
      <dgm:spPr/>
    </dgm:pt>
    <dgm:pt modelId="{5878A713-CE48-463C-ACA0-4E389AB27BE7}" type="pres">
      <dgm:prSet presAssocID="{AB6B76AE-3F0B-4886-A4D6-2D3B82F7FE3B}" presName="circle4" presStyleLbl="node1" presStyleIdx="3" presStyleCnt="4"/>
      <dgm:spPr/>
    </dgm:pt>
    <dgm:pt modelId="{AF627E12-2F95-4B35-9230-B4F925F5E449}" type="pres">
      <dgm:prSet presAssocID="{AB6B76AE-3F0B-4886-A4D6-2D3B82F7FE3B}" presName="c4text" presStyleLbl="node1" presStyleIdx="3" presStyleCnt="4">
        <dgm:presLayoutVars>
          <dgm:bulletEnabled val="1"/>
        </dgm:presLayoutVars>
      </dgm:prSet>
      <dgm:spPr/>
    </dgm:pt>
  </dgm:ptLst>
  <dgm:cxnLst>
    <dgm:cxn modelId="{0435BE0A-2084-4BFE-9FE8-C6173173F8D7}" srcId="{AB6B76AE-3F0B-4886-A4D6-2D3B82F7FE3B}" destId="{57493894-DF8A-4D29-BA96-BDF8BB53A46C}" srcOrd="1" destOrd="0" parTransId="{A89658D6-EF0F-49C4-BA88-88055879ADA7}" sibTransId="{4658373F-8495-4A76-B102-82D7602F315B}"/>
    <dgm:cxn modelId="{B6B41E1F-5553-4465-A07C-7E95671B955D}" srcId="{AB6B76AE-3F0B-4886-A4D6-2D3B82F7FE3B}" destId="{558B2AE7-1F56-401B-962A-5CD835993DCE}" srcOrd="0" destOrd="0" parTransId="{232034F5-CC59-400C-9492-9918113E16CC}" sibTransId="{5CF6D249-9727-40E0-91DC-D0BB9B1E2D8F}"/>
    <dgm:cxn modelId="{A6766224-1FE8-482D-A6F6-8899EA83771B}" type="presOf" srcId="{21828ACC-E029-4A46-9304-6FCA48E34D2F}" destId="{AF627E12-2F95-4B35-9230-B4F925F5E449}" srcOrd="1" destOrd="0" presId="urn:microsoft.com/office/officeart/2005/8/layout/venn2"/>
    <dgm:cxn modelId="{917AAE64-4177-4534-B88B-2368137F53CF}" type="presOf" srcId="{558B2AE7-1F56-401B-962A-5CD835993DCE}" destId="{79040E46-852C-4841-96B6-9F1B258E4299}" srcOrd="1" destOrd="0" presId="urn:microsoft.com/office/officeart/2005/8/layout/venn2"/>
    <dgm:cxn modelId="{3E63606D-91C3-4E08-B527-F27215AE022A}" type="presOf" srcId="{7D9C2533-295D-488E-B316-1C7A1AEF8169}" destId="{1E03608C-136A-4CD2-84AA-38F0DB234637}" srcOrd="1" destOrd="0" presId="urn:microsoft.com/office/officeart/2005/8/layout/venn2"/>
    <dgm:cxn modelId="{68EB3B52-004E-4129-8771-3A483617796F}" type="presOf" srcId="{AB6B76AE-3F0B-4886-A4D6-2D3B82F7FE3B}" destId="{146C230D-D68A-4AE9-BA4B-2AAF5EF0CBDD}" srcOrd="0" destOrd="0" presId="urn:microsoft.com/office/officeart/2005/8/layout/venn2"/>
    <dgm:cxn modelId="{F073069C-45A8-494B-BC29-9C1903D22399}" type="presOf" srcId="{57493894-DF8A-4D29-BA96-BDF8BB53A46C}" destId="{9885219D-B75C-4C20-A5F4-6EAB3822AC5A}" srcOrd="0" destOrd="0" presId="urn:microsoft.com/office/officeart/2005/8/layout/venn2"/>
    <dgm:cxn modelId="{A6610CA4-017F-40B2-9951-DA17EE3F5C13}" type="presOf" srcId="{57493894-DF8A-4D29-BA96-BDF8BB53A46C}" destId="{85CA3D4F-849E-44FF-86F8-2B2A8CE04711}" srcOrd="1" destOrd="0" presId="urn:microsoft.com/office/officeart/2005/8/layout/venn2"/>
    <dgm:cxn modelId="{F80913C2-D8DC-4F27-8AF2-1F273FAA78A8}" srcId="{AB6B76AE-3F0B-4886-A4D6-2D3B82F7FE3B}" destId="{21828ACC-E029-4A46-9304-6FCA48E34D2F}" srcOrd="3" destOrd="0" parTransId="{9EF46505-7540-4E39-AFED-07EE227830CD}" sibTransId="{E5F3B45B-9158-4757-8261-05F74C7E80AA}"/>
    <dgm:cxn modelId="{EB6E30C3-6B18-4E19-AE50-4C059AAD4E44}" type="presOf" srcId="{558B2AE7-1F56-401B-962A-5CD835993DCE}" destId="{E1D87F4A-85B4-4842-9869-7BF2D9E5B68E}" srcOrd="0" destOrd="0" presId="urn:microsoft.com/office/officeart/2005/8/layout/venn2"/>
    <dgm:cxn modelId="{BDDA8EE7-9C16-4D73-A8B3-90213F933806}" type="presOf" srcId="{21828ACC-E029-4A46-9304-6FCA48E34D2F}" destId="{5878A713-CE48-463C-ACA0-4E389AB27BE7}" srcOrd="0" destOrd="0" presId="urn:microsoft.com/office/officeart/2005/8/layout/venn2"/>
    <dgm:cxn modelId="{403858F6-31D2-45D4-88E3-251AF9D65681}" srcId="{AB6B76AE-3F0B-4886-A4D6-2D3B82F7FE3B}" destId="{7D9C2533-295D-488E-B316-1C7A1AEF8169}" srcOrd="2" destOrd="0" parTransId="{0437D000-71B4-4AB6-AAB8-EF835A2FA4D7}" sibTransId="{98337646-A1BC-422B-A6C7-9512E8D5C3BB}"/>
    <dgm:cxn modelId="{FE3347FD-FA2E-4487-A38D-A4AED360B19B}" type="presOf" srcId="{7D9C2533-295D-488E-B316-1C7A1AEF8169}" destId="{A87D4456-0E20-4447-B2D5-0ED778DAB996}" srcOrd="0" destOrd="0" presId="urn:microsoft.com/office/officeart/2005/8/layout/venn2"/>
    <dgm:cxn modelId="{2B671996-3B9F-4112-AD26-57927FF0D337}" type="presParOf" srcId="{146C230D-D68A-4AE9-BA4B-2AAF5EF0CBDD}" destId="{71F95740-0467-405F-A6D3-F5664B562639}" srcOrd="0" destOrd="0" presId="urn:microsoft.com/office/officeart/2005/8/layout/venn2"/>
    <dgm:cxn modelId="{95711AB1-0F76-49C1-9320-FBF2F9E9C815}" type="presParOf" srcId="{71F95740-0467-405F-A6D3-F5664B562639}" destId="{E1D87F4A-85B4-4842-9869-7BF2D9E5B68E}" srcOrd="0" destOrd="0" presId="urn:microsoft.com/office/officeart/2005/8/layout/venn2"/>
    <dgm:cxn modelId="{9D4CCE9E-357D-4670-99DE-18CCFCD3A841}" type="presParOf" srcId="{71F95740-0467-405F-A6D3-F5664B562639}" destId="{79040E46-852C-4841-96B6-9F1B258E4299}" srcOrd="1" destOrd="0" presId="urn:microsoft.com/office/officeart/2005/8/layout/venn2"/>
    <dgm:cxn modelId="{C5EAD281-436B-4A94-ADDB-5DE7461B947D}" type="presParOf" srcId="{146C230D-D68A-4AE9-BA4B-2AAF5EF0CBDD}" destId="{F94F8E45-D0C8-48CC-B222-197951B2F22C}" srcOrd="1" destOrd="0" presId="urn:microsoft.com/office/officeart/2005/8/layout/venn2"/>
    <dgm:cxn modelId="{23DE2D6F-8930-4F6D-A7F3-E42319C166DF}" type="presParOf" srcId="{F94F8E45-D0C8-48CC-B222-197951B2F22C}" destId="{9885219D-B75C-4C20-A5F4-6EAB3822AC5A}" srcOrd="0" destOrd="0" presId="urn:microsoft.com/office/officeart/2005/8/layout/venn2"/>
    <dgm:cxn modelId="{A12619F6-85B5-4B2C-A84F-03CF8D2A005B}" type="presParOf" srcId="{F94F8E45-D0C8-48CC-B222-197951B2F22C}" destId="{85CA3D4F-849E-44FF-86F8-2B2A8CE04711}" srcOrd="1" destOrd="0" presId="urn:microsoft.com/office/officeart/2005/8/layout/venn2"/>
    <dgm:cxn modelId="{6A6B03A4-2CCF-4B0D-B3A4-D44776479F6F}" type="presParOf" srcId="{146C230D-D68A-4AE9-BA4B-2AAF5EF0CBDD}" destId="{7E0E72CD-1C9B-42BE-861A-45E197EFAA43}" srcOrd="2" destOrd="0" presId="urn:microsoft.com/office/officeart/2005/8/layout/venn2"/>
    <dgm:cxn modelId="{0AF8B623-2743-4F6F-8FD1-5B8548599043}" type="presParOf" srcId="{7E0E72CD-1C9B-42BE-861A-45E197EFAA43}" destId="{A87D4456-0E20-4447-B2D5-0ED778DAB996}" srcOrd="0" destOrd="0" presId="urn:microsoft.com/office/officeart/2005/8/layout/venn2"/>
    <dgm:cxn modelId="{28C62669-815C-4185-ADEC-684833F863DB}" type="presParOf" srcId="{7E0E72CD-1C9B-42BE-861A-45E197EFAA43}" destId="{1E03608C-136A-4CD2-84AA-38F0DB234637}" srcOrd="1" destOrd="0" presId="urn:microsoft.com/office/officeart/2005/8/layout/venn2"/>
    <dgm:cxn modelId="{ADAD75B9-A1FB-4D08-98C2-3838564EAE5A}" type="presParOf" srcId="{146C230D-D68A-4AE9-BA4B-2AAF5EF0CBDD}" destId="{2627B099-41A6-4746-83AE-236719198812}" srcOrd="3" destOrd="0" presId="urn:microsoft.com/office/officeart/2005/8/layout/venn2"/>
    <dgm:cxn modelId="{F0BC9A51-8378-4355-A70E-B113AF2EF74B}" type="presParOf" srcId="{2627B099-41A6-4746-83AE-236719198812}" destId="{5878A713-CE48-463C-ACA0-4E389AB27BE7}" srcOrd="0" destOrd="0" presId="urn:microsoft.com/office/officeart/2005/8/layout/venn2"/>
    <dgm:cxn modelId="{D086F272-D8E0-43B8-8AD0-5AA88785F34C}" type="presParOf" srcId="{2627B099-41A6-4746-83AE-236719198812}" destId="{AF627E12-2F95-4B35-9230-B4F925F5E449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A0A761-6A00-489E-A321-95E75ACF662F}" type="doc">
      <dgm:prSet loTypeId="urn:microsoft.com/office/officeart/2008/layout/HalfCircleOrganizationChart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355AC4-A760-47A9-B86F-0EE6F9959044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Technocracy</a:t>
          </a:r>
        </a:p>
      </dgm:t>
    </dgm:pt>
    <dgm:pt modelId="{1DD62D0B-1D25-4B8F-97D8-813E088708E6}" type="parTrans" cxnId="{C9C07EEF-B41C-4B9C-A22D-D248D0558345}">
      <dgm:prSet/>
      <dgm:spPr/>
      <dgm:t>
        <a:bodyPr/>
        <a:lstStyle/>
        <a:p>
          <a:endParaRPr lang="en-US"/>
        </a:p>
      </dgm:t>
    </dgm:pt>
    <dgm:pt modelId="{19F79E8C-E820-4AC9-B874-D0D93EBFB3AB}" type="sibTrans" cxnId="{C9C07EEF-B41C-4B9C-A22D-D248D0558345}">
      <dgm:prSet/>
      <dgm:spPr/>
      <dgm:t>
        <a:bodyPr/>
        <a:lstStyle/>
        <a:p>
          <a:endParaRPr lang="en-US"/>
        </a:p>
      </dgm:t>
    </dgm:pt>
    <dgm:pt modelId="{C999C080-60DB-4670-88EF-3CD6080CD5FC}" type="asst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Stakeholder Capitalism</a:t>
          </a:r>
        </a:p>
      </dgm:t>
    </dgm:pt>
    <dgm:pt modelId="{0DE864F4-A0B6-4561-B6C7-8F9F1590DCA1}" type="parTrans" cxnId="{6B895479-C338-4823-9B0E-01492A67CC65}">
      <dgm:prSet/>
      <dgm:spPr/>
      <dgm:t>
        <a:bodyPr/>
        <a:lstStyle/>
        <a:p>
          <a:endParaRPr lang="en-US"/>
        </a:p>
      </dgm:t>
    </dgm:pt>
    <dgm:pt modelId="{83887880-CCF8-4C18-92DD-7FCF94981AEE}" type="sibTrans" cxnId="{6B895479-C338-4823-9B0E-01492A67CC65}">
      <dgm:prSet/>
      <dgm:spPr/>
      <dgm:t>
        <a:bodyPr/>
        <a:lstStyle/>
        <a:p>
          <a:endParaRPr lang="en-US"/>
        </a:p>
      </dgm:t>
    </dgm:pt>
    <dgm:pt modelId="{185092AA-FECD-4BCD-A706-504978BEB35A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Sustainable Development</a:t>
          </a:r>
        </a:p>
      </dgm:t>
    </dgm:pt>
    <dgm:pt modelId="{790A2E28-1285-4ED3-A17D-98AB7E5CD2AA}" type="parTrans" cxnId="{79D22780-BC12-4885-A03D-B24A78FDD9CE}">
      <dgm:prSet/>
      <dgm:spPr/>
      <dgm:t>
        <a:bodyPr/>
        <a:lstStyle/>
        <a:p>
          <a:endParaRPr lang="en-US"/>
        </a:p>
      </dgm:t>
    </dgm:pt>
    <dgm:pt modelId="{B2080EDA-8354-4F8E-9D40-81B33E886339}" type="sibTrans" cxnId="{79D22780-BC12-4885-A03D-B24A78FDD9CE}">
      <dgm:prSet/>
      <dgm:spPr/>
      <dgm:t>
        <a:bodyPr/>
        <a:lstStyle/>
        <a:p>
          <a:endParaRPr lang="en-US"/>
        </a:p>
      </dgm:t>
    </dgm:pt>
    <dgm:pt modelId="{0D0EB25A-F41F-4CA5-9A1C-6017A0FCD63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Social Credit</a:t>
          </a:r>
        </a:p>
      </dgm:t>
    </dgm:pt>
    <dgm:pt modelId="{1B6E7620-6280-47BC-8CF7-088DC270C395}" type="parTrans" cxnId="{D3D28DA7-4045-48F1-AE8F-3A08EF794B69}">
      <dgm:prSet/>
      <dgm:spPr/>
      <dgm:t>
        <a:bodyPr/>
        <a:lstStyle/>
        <a:p>
          <a:endParaRPr lang="en-US"/>
        </a:p>
      </dgm:t>
    </dgm:pt>
    <dgm:pt modelId="{ACA58D32-5D32-4433-8BCB-1B533BC7FBE0}" type="sibTrans" cxnId="{D3D28DA7-4045-48F1-AE8F-3A08EF794B69}">
      <dgm:prSet/>
      <dgm:spPr/>
      <dgm:t>
        <a:bodyPr/>
        <a:lstStyle/>
        <a:p>
          <a:endParaRPr lang="en-US"/>
        </a:p>
      </dgm:t>
    </dgm:pt>
    <dgm:pt modelId="{D5DD9102-C41B-4921-987E-B51B26CC11F4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Transhumanism</a:t>
          </a:r>
        </a:p>
      </dgm:t>
    </dgm:pt>
    <dgm:pt modelId="{89C7B480-457D-475C-B8DE-C76107600CD3}" type="parTrans" cxnId="{FEA90730-0EE1-4D08-9EA3-94699E2614CE}">
      <dgm:prSet/>
      <dgm:spPr/>
      <dgm:t>
        <a:bodyPr/>
        <a:lstStyle/>
        <a:p>
          <a:endParaRPr lang="en-US"/>
        </a:p>
      </dgm:t>
    </dgm:pt>
    <dgm:pt modelId="{C82B4606-8FD9-4A9D-A6D3-0419F320EF1E}" type="sibTrans" cxnId="{FEA90730-0EE1-4D08-9EA3-94699E2614CE}">
      <dgm:prSet/>
      <dgm:spPr/>
      <dgm:t>
        <a:bodyPr/>
        <a:lstStyle/>
        <a:p>
          <a:endParaRPr lang="en-US"/>
        </a:p>
      </dgm:t>
    </dgm:pt>
    <dgm:pt modelId="{E7EE77FB-330C-4408-AA47-693B7B20EA95}" type="pres">
      <dgm:prSet presAssocID="{E8A0A761-6A00-489E-A321-95E75ACF662F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5C7CACC-6158-4B89-9971-AFF07FA2FDC4}" type="pres">
      <dgm:prSet presAssocID="{F2355AC4-A760-47A9-B86F-0EE6F9959044}" presName="hierRoot1" presStyleCnt="0">
        <dgm:presLayoutVars>
          <dgm:hierBranch val="init"/>
        </dgm:presLayoutVars>
      </dgm:prSet>
      <dgm:spPr/>
    </dgm:pt>
    <dgm:pt modelId="{7452E4FB-90FF-4AD6-A514-518E2193B3C6}" type="pres">
      <dgm:prSet presAssocID="{F2355AC4-A760-47A9-B86F-0EE6F9959044}" presName="rootComposite1" presStyleCnt="0"/>
      <dgm:spPr/>
    </dgm:pt>
    <dgm:pt modelId="{8ADD6A67-077D-4773-B698-C2871AC35DAA}" type="pres">
      <dgm:prSet presAssocID="{F2355AC4-A760-47A9-B86F-0EE6F9959044}" presName="rootText1" presStyleLbl="alignAcc1" presStyleIdx="0" presStyleCnt="0">
        <dgm:presLayoutVars>
          <dgm:chPref val="3"/>
        </dgm:presLayoutVars>
      </dgm:prSet>
      <dgm:spPr/>
    </dgm:pt>
    <dgm:pt modelId="{44FFA508-89B9-4960-98A7-12EC099F6705}" type="pres">
      <dgm:prSet presAssocID="{F2355AC4-A760-47A9-B86F-0EE6F9959044}" presName="topArc1" presStyleLbl="parChTrans1D1" presStyleIdx="0" presStyleCnt="10"/>
      <dgm:spPr/>
    </dgm:pt>
    <dgm:pt modelId="{B1E2202E-C57D-41BE-A808-81F080BE8AA0}" type="pres">
      <dgm:prSet presAssocID="{F2355AC4-A760-47A9-B86F-0EE6F9959044}" presName="bottomArc1" presStyleLbl="parChTrans1D1" presStyleIdx="1" presStyleCnt="10"/>
      <dgm:spPr/>
    </dgm:pt>
    <dgm:pt modelId="{97F8F02A-8DF9-4FA3-A24F-45B87FD2D16B}" type="pres">
      <dgm:prSet presAssocID="{F2355AC4-A760-47A9-B86F-0EE6F9959044}" presName="topConnNode1" presStyleLbl="node1" presStyleIdx="0" presStyleCnt="0"/>
      <dgm:spPr/>
    </dgm:pt>
    <dgm:pt modelId="{DB2CE7D8-3A5E-4F71-AECA-9432B31786E8}" type="pres">
      <dgm:prSet presAssocID="{F2355AC4-A760-47A9-B86F-0EE6F9959044}" presName="hierChild2" presStyleCnt="0"/>
      <dgm:spPr/>
    </dgm:pt>
    <dgm:pt modelId="{9A5D4975-C56F-4036-B2B7-BBC517B3505C}" type="pres">
      <dgm:prSet presAssocID="{790A2E28-1285-4ED3-A17D-98AB7E5CD2AA}" presName="Name28" presStyleLbl="parChTrans1D2" presStyleIdx="0" presStyleCnt="4"/>
      <dgm:spPr/>
    </dgm:pt>
    <dgm:pt modelId="{F4008FF8-7C37-4131-89FA-7B53CF38BB72}" type="pres">
      <dgm:prSet presAssocID="{185092AA-FECD-4BCD-A706-504978BEB35A}" presName="hierRoot2" presStyleCnt="0">
        <dgm:presLayoutVars>
          <dgm:hierBranch val="init"/>
        </dgm:presLayoutVars>
      </dgm:prSet>
      <dgm:spPr/>
    </dgm:pt>
    <dgm:pt modelId="{6B24B4E7-A913-465A-A361-1A6F5614A820}" type="pres">
      <dgm:prSet presAssocID="{185092AA-FECD-4BCD-A706-504978BEB35A}" presName="rootComposite2" presStyleCnt="0"/>
      <dgm:spPr/>
    </dgm:pt>
    <dgm:pt modelId="{189A9352-085F-49DA-A0B6-0D4B87D4EDC8}" type="pres">
      <dgm:prSet presAssocID="{185092AA-FECD-4BCD-A706-504978BEB35A}" presName="rootText2" presStyleLbl="alignAcc1" presStyleIdx="0" presStyleCnt="0">
        <dgm:presLayoutVars>
          <dgm:chPref val="3"/>
        </dgm:presLayoutVars>
      </dgm:prSet>
      <dgm:spPr/>
    </dgm:pt>
    <dgm:pt modelId="{1C289BBC-4301-44A4-99F8-D10F98B8FAD9}" type="pres">
      <dgm:prSet presAssocID="{185092AA-FECD-4BCD-A706-504978BEB35A}" presName="topArc2" presStyleLbl="parChTrans1D1" presStyleIdx="2" presStyleCnt="10"/>
      <dgm:spPr/>
    </dgm:pt>
    <dgm:pt modelId="{B1067F56-A8BB-407F-B747-769BD761EDAA}" type="pres">
      <dgm:prSet presAssocID="{185092AA-FECD-4BCD-A706-504978BEB35A}" presName="bottomArc2" presStyleLbl="parChTrans1D1" presStyleIdx="3" presStyleCnt="10"/>
      <dgm:spPr/>
    </dgm:pt>
    <dgm:pt modelId="{EC74AC25-24E5-4366-8F01-408E0B1A5B8B}" type="pres">
      <dgm:prSet presAssocID="{185092AA-FECD-4BCD-A706-504978BEB35A}" presName="topConnNode2" presStyleLbl="node2" presStyleIdx="0" presStyleCnt="0"/>
      <dgm:spPr/>
    </dgm:pt>
    <dgm:pt modelId="{F0C53259-2F1C-4AF1-B1B1-EF324A080ECF}" type="pres">
      <dgm:prSet presAssocID="{185092AA-FECD-4BCD-A706-504978BEB35A}" presName="hierChild4" presStyleCnt="0"/>
      <dgm:spPr/>
    </dgm:pt>
    <dgm:pt modelId="{42872608-F50F-4217-A155-AC2745B29BAB}" type="pres">
      <dgm:prSet presAssocID="{185092AA-FECD-4BCD-A706-504978BEB35A}" presName="hierChild5" presStyleCnt="0"/>
      <dgm:spPr/>
    </dgm:pt>
    <dgm:pt modelId="{E4B05770-4F42-4221-9E09-4A145BC75F04}" type="pres">
      <dgm:prSet presAssocID="{1B6E7620-6280-47BC-8CF7-088DC270C395}" presName="Name28" presStyleLbl="parChTrans1D2" presStyleIdx="1" presStyleCnt="4"/>
      <dgm:spPr/>
    </dgm:pt>
    <dgm:pt modelId="{35AA8027-2E4A-4EB8-AD27-8C4E1F315121}" type="pres">
      <dgm:prSet presAssocID="{0D0EB25A-F41F-4CA5-9A1C-6017A0FCD63F}" presName="hierRoot2" presStyleCnt="0">
        <dgm:presLayoutVars>
          <dgm:hierBranch val="init"/>
        </dgm:presLayoutVars>
      </dgm:prSet>
      <dgm:spPr/>
    </dgm:pt>
    <dgm:pt modelId="{3FFA7ED1-A003-43F3-96EA-1779E30F41EA}" type="pres">
      <dgm:prSet presAssocID="{0D0EB25A-F41F-4CA5-9A1C-6017A0FCD63F}" presName="rootComposite2" presStyleCnt="0"/>
      <dgm:spPr/>
    </dgm:pt>
    <dgm:pt modelId="{7A7A9F47-5524-4EB2-8ECC-31DFFA496B9D}" type="pres">
      <dgm:prSet presAssocID="{0D0EB25A-F41F-4CA5-9A1C-6017A0FCD63F}" presName="rootText2" presStyleLbl="alignAcc1" presStyleIdx="0" presStyleCnt="0">
        <dgm:presLayoutVars>
          <dgm:chPref val="3"/>
        </dgm:presLayoutVars>
      </dgm:prSet>
      <dgm:spPr/>
    </dgm:pt>
    <dgm:pt modelId="{B4B900A5-4C58-43D9-AFD2-CDD8402D8FEB}" type="pres">
      <dgm:prSet presAssocID="{0D0EB25A-F41F-4CA5-9A1C-6017A0FCD63F}" presName="topArc2" presStyleLbl="parChTrans1D1" presStyleIdx="4" presStyleCnt="10"/>
      <dgm:spPr/>
    </dgm:pt>
    <dgm:pt modelId="{C4BBC188-FC40-4F05-94FC-AD470113C4CD}" type="pres">
      <dgm:prSet presAssocID="{0D0EB25A-F41F-4CA5-9A1C-6017A0FCD63F}" presName="bottomArc2" presStyleLbl="parChTrans1D1" presStyleIdx="5" presStyleCnt="10"/>
      <dgm:spPr/>
    </dgm:pt>
    <dgm:pt modelId="{2BB39BC1-7D5E-4D4C-8862-22A137C89CCC}" type="pres">
      <dgm:prSet presAssocID="{0D0EB25A-F41F-4CA5-9A1C-6017A0FCD63F}" presName="topConnNode2" presStyleLbl="node2" presStyleIdx="0" presStyleCnt="0"/>
      <dgm:spPr/>
    </dgm:pt>
    <dgm:pt modelId="{2F1BE1D9-39EA-4B70-84CE-BA4BE7A946EF}" type="pres">
      <dgm:prSet presAssocID="{0D0EB25A-F41F-4CA5-9A1C-6017A0FCD63F}" presName="hierChild4" presStyleCnt="0"/>
      <dgm:spPr/>
    </dgm:pt>
    <dgm:pt modelId="{EFB2E3BC-4B21-47DE-BB79-B35373DC6C0A}" type="pres">
      <dgm:prSet presAssocID="{0D0EB25A-F41F-4CA5-9A1C-6017A0FCD63F}" presName="hierChild5" presStyleCnt="0"/>
      <dgm:spPr/>
    </dgm:pt>
    <dgm:pt modelId="{0B94DE07-F529-4AC1-B5EF-A6E969E94286}" type="pres">
      <dgm:prSet presAssocID="{89C7B480-457D-475C-B8DE-C76107600CD3}" presName="Name28" presStyleLbl="parChTrans1D2" presStyleIdx="2" presStyleCnt="4"/>
      <dgm:spPr/>
    </dgm:pt>
    <dgm:pt modelId="{04C26490-2A01-4058-AAB9-EC1AF89C2EE6}" type="pres">
      <dgm:prSet presAssocID="{D5DD9102-C41B-4921-987E-B51B26CC11F4}" presName="hierRoot2" presStyleCnt="0">
        <dgm:presLayoutVars>
          <dgm:hierBranch val="init"/>
        </dgm:presLayoutVars>
      </dgm:prSet>
      <dgm:spPr/>
    </dgm:pt>
    <dgm:pt modelId="{9A489BFF-AC1E-4ED8-AB59-8401580772C1}" type="pres">
      <dgm:prSet presAssocID="{D5DD9102-C41B-4921-987E-B51B26CC11F4}" presName="rootComposite2" presStyleCnt="0"/>
      <dgm:spPr/>
    </dgm:pt>
    <dgm:pt modelId="{F43745DB-E749-4700-911E-C919A2A9ED26}" type="pres">
      <dgm:prSet presAssocID="{D5DD9102-C41B-4921-987E-B51B26CC11F4}" presName="rootText2" presStyleLbl="alignAcc1" presStyleIdx="0" presStyleCnt="0">
        <dgm:presLayoutVars>
          <dgm:chPref val="3"/>
        </dgm:presLayoutVars>
      </dgm:prSet>
      <dgm:spPr/>
    </dgm:pt>
    <dgm:pt modelId="{2C7209DD-0043-469D-B42E-7521DA6DE9C1}" type="pres">
      <dgm:prSet presAssocID="{D5DD9102-C41B-4921-987E-B51B26CC11F4}" presName="topArc2" presStyleLbl="parChTrans1D1" presStyleIdx="6" presStyleCnt="10"/>
      <dgm:spPr/>
    </dgm:pt>
    <dgm:pt modelId="{5910C207-C20F-4B66-A398-DAACE293BCE3}" type="pres">
      <dgm:prSet presAssocID="{D5DD9102-C41B-4921-987E-B51B26CC11F4}" presName="bottomArc2" presStyleLbl="parChTrans1D1" presStyleIdx="7" presStyleCnt="10"/>
      <dgm:spPr/>
    </dgm:pt>
    <dgm:pt modelId="{8BC27B81-A6D8-44B1-AB7B-05BAE65BA5E3}" type="pres">
      <dgm:prSet presAssocID="{D5DD9102-C41B-4921-987E-B51B26CC11F4}" presName="topConnNode2" presStyleLbl="node2" presStyleIdx="0" presStyleCnt="0"/>
      <dgm:spPr/>
    </dgm:pt>
    <dgm:pt modelId="{3F387A6D-8939-47A3-9B5E-CCC76A2DC8A0}" type="pres">
      <dgm:prSet presAssocID="{D5DD9102-C41B-4921-987E-B51B26CC11F4}" presName="hierChild4" presStyleCnt="0"/>
      <dgm:spPr/>
    </dgm:pt>
    <dgm:pt modelId="{BF693A5C-7F55-419D-91CA-9E4E9A119AB9}" type="pres">
      <dgm:prSet presAssocID="{D5DD9102-C41B-4921-987E-B51B26CC11F4}" presName="hierChild5" presStyleCnt="0"/>
      <dgm:spPr/>
    </dgm:pt>
    <dgm:pt modelId="{F5ABBB31-9204-4F3D-8536-7B46DAA876EB}" type="pres">
      <dgm:prSet presAssocID="{F2355AC4-A760-47A9-B86F-0EE6F9959044}" presName="hierChild3" presStyleCnt="0"/>
      <dgm:spPr/>
    </dgm:pt>
    <dgm:pt modelId="{EA7FBEA7-0D26-40FE-8E3C-11AEF1EFD2F2}" type="pres">
      <dgm:prSet presAssocID="{0DE864F4-A0B6-4561-B6C7-8F9F1590DCA1}" presName="Name101" presStyleLbl="parChTrans1D2" presStyleIdx="3" presStyleCnt="4"/>
      <dgm:spPr/>
    </dgm:pt>
    <dgm:pt modelId="{1CEA0CD2-4CFC-438F-A1BC-C7A359150A50}" type="pres">
      <dgm:prSet presAssocID="{C999C080-60DB-4670-88EF-3CD6080CD5FC}" presName="hierRoot3" presStyleCnt="0">
        <dgm:presLayoutVars>
          <dgm:hierBranch val="init"/>
        </dgm:presLayoutVars>
      </dgm:prSet>
      <dgm:spPr/>
    </dgm:pt>
    <dgm:pt modelId="{11AC85A7-259F-4E4F-971A-31EE49123CDA}" type="pres">
      <dgm:prSet presAssocID="{C999C080-60DB-4670-88EF-3CD6080CD5FC}" presName="rootComposite3" presStyleCnt="0"/>
      <dgm:spPr/>
    </dgm:pt>
    <dgm:pt modelId="{E74A4DD2-2686-4B80-94EE-14F8BD694A1D}" type="pres">
      <dgm:prSet presAssocID="{C999C080-60DB-4670-88EF-3CD6080CD5FC}" presName="rootText3" presStyleLbl="alignAcc1" presStyleIdx="0" presStyleCnt="0">
        <dgm:presLayoutVars>
          <dgm:chPref val="3"/>
        </dgm:presLayoutVars>
      </dgm:prSet>
      <dgm:spPr/>
    </dgm:pt>
    <dgm:pt modelId="{B8FACDE7-2F6E-4B7B-96DD-A021811E4E66}" type="pres">
      <dgm:prSet presAssocID="{C999C080-60DB-4670-88EF-3CD6080CD5FC}" presName="topArc3" presStyleLbl="parChTrans1D1" presStyleIdx="8" presStyleCnt="10"/>
      <dgm:spPr/>
    </dgm:pt>
    <dgm:pt modelId="{F1A30B7B-D03B-4E22-9090-E42148AB7A13}" type="pres">
      <dgm:prSet presAssocID="{C999C080-60DB-4670-88EF-3CD6080CD5FC}" presName="bottomArc3" presStyleLbl="parChTrans1D1" presStyleIdx="9" presStyleCnt="10"/>
      <dgm:spPr/>
    </dgm:pt>
    <dgm:pt modelId="{BF91BF72-0BC9-46DB-AF22-352D005E1012}" type="pres">
      <dgm:prSet presAssocID="{C999C080-60DB-4670-88EF-3CD6080CD5FC}" presName="topConnNode3" presStyleLbl="asst1" presStyleIdx="0" presStyleCnt="0"/>
      <dgm:spPr/>
    </dgm:pt>
    <dgm:pt modelId="{0EA39D40-BD08-4230-A5FF-8CEA1DAC3D29}" type="pres">
      <dgm:prSet presAssocID="{C999C080-60DB-4670-88EF-3CD6080CD5FC}" presName="hierChild6" presStyleCnt="0"/>
      <dgm:spPr/>
    </dgm:pt>
    <dgm:pt modelId="{F61B54CA-6161-4054-8423-D9C0300CC257}" type="pres">
      <dgm:prSet presAssocID="{C999C080-60DB-4670-88EF-3CD6080CD5FC}" presName="hierChild7" presStyleCnt="0"/>
      <dgm:spPr/>
    </dgm:pt>
  </dgm:ptLst>
  <dgm:cxnLst>
    <dgm:cxn modelId="{6E0BAF0B-D493-4F71-9755-AF444C5CD008}" type="presOf" srcId="{185092AA-FECD-4BCD-A706-504978BEB35A}" destId="{EC74AC25-24E5-4366-8F01-408E0B1A5B8B}" srcOrd="1" destOrd="0" presId="urn:microsoft.com/office/officeart/2008/layout/HalfCircleOrganizationChart"/>
    <dgm:cxn modelId="{E3FF2124-59F5-4F98-89E1-78C0B0398D2C}" type="presOf" srcId="{0DE864F4-A0B6-4561-B6C7-8F9F1590DCA1}" destId="{EA7FBEA7-0D26-40FE-8E3C-11AEF1EFD2F2}" srcOrd="0" destOrd="0" presId="urn:microsoft.com/office/officeart/2008/layout/HalfCircleOrganizationChart"/>
    <dgm:cxn modelId="{475FC128-C505-404F-8047-0B46EE9259CC}" type="presOf" srcId="{F2355AC4-A760-47A9-B86F-0EE6F9959044}" destId="{8ADD6A67-077D-4773-B698-C2871AC35DAA}" srcOrd="0" destOrd="0" presId="urn:microsoft.com/office/officeart/2008/layout/HalfCircleOrganizationChart"/>
    <dgm:cxn modelId="{FEA90730-0EE1-4D08-9EA3-94699E2614CE}" srcId="{F2355AC4-A760-47A9-B86F-0EE6F9959044}" destId="{D5DD9102-C41B-4921-987E-B51B26CC11F4}" srcOrd="3" destOrd="0" parTransId="{89C7B480-457D-475C-B8DE-C76107600CD3}" sibTransId="{C82B4606-8FD9-4A9D-A6D3-0419F320EF1E}"/>
    <dgm:cxn modelId="{3E16FD3E-7D32-4E3B-98B9-41904B92BBB8}" type="presOf" srcId="{1B6E7620-6280-47BC-8CF7-088DC270C395}" destId="{E4B05770-4F42-4221-9E09-4A145BC75F04}" srcOrd="0" destOrd="0" presId="urn:microsoft.com/office/officeart/2008/layout/HalfCircleOrganizationChart"/>
    <dgm:cxn modelId="{9533E36C-5331-4334-A2EA-5904441C347D}" type="presOf" srcId="{790A2E28-1285-4ED3-A17D-98AB7E5CD2AA}" destId="{9A5D4975-C56F-4036-B2B7-BBC517B3505C}" srcOrd="0" destOrd="0" presId="urn:microsoft.com/office/officeart/2008/layout/HalfCircleOrganizationChart"/>
    <dgm:cxn modelId="{3138FE76-1524-4DC9-B244-4AE101113838}" type="presOf" srcId="{C999C080-60DB-4670-88EF-3CD6080CD5FC}" destId="{BF91BF72-0BC9-46DB-AF22-352D005E1012}" srcOrd="1" destOrd="0" presId="urn:microsoft.com/office/officeart/2008/layout/HalfCircleOrganizationChart"/>
    <dgm:cxn modelId="{6B895479-C338-4823-9B0E-01492A67CC65}" srcId="{F2355AC4-A760-47A9-B86F-0EE6F9959044}" destId="{C999C080-60DB-4670-88EF-3CD6080CD5FC}" srcOrd="0" destOrd="0" parTransId="{0DE864F4-A0B6-4561-B6C7-8F9F1590DCA1}" sibTransId="{83887880-CCF8-4C18-92DD-7FCF94981AEE}"/>
    <dgm:cxn modelId="{F1A6AB79-C2F3-42A4-A7FA-0CD8A0487A91}" type="presOf" srcId="{C999C080-60DB-4670-88EF-3CD6080CD5FC}" destId="{E74A4DD2-2686-4B80-94EE-14F8BD694A1D}" srcOrd="0" destOrd="0" presId="urn:microsoft.com/office/officeart/2008/layout/HalfCircleOrganizationChart"/>
    <dgm:cxn modelId="{79D22780-BC12-4885-A03D-B24A78FDD9CE}" srcId="{F2355AC4-A760-47A9-B86F-0EE6F9959044}" destId="{185092AA-FECD-4BCD-A706-504978BEB35A}" srcOrd="1" destOrd="0" parTransId="{790A2E28-1285-4ED3-A17D-98AB7E5CD2AA}" sibTransId="{B2080EDA-8354-4F8E-9D40-81B33E886339}"/>
    <dgm:cxn modelId="{9FF84C80-31FA-4BF0-BCD1-2D188B19244B}" type="presOf" srcId="{F2355AC4-A760-47A9-B86F-0EE6F9959044}" destId="{97F8F02A-8DF9-4FA3-A24F-45B87FD2D16B}" srcOrd="1" destOrd="0" presId="urn:microsoft.com/office/officeart/2008/layout/HalfCircleOrganizationChart"/>
    <dgm:cxn modelId="{380F4F8F-1EBB-4D42-A4B9-E1F9958A4318}" type="presOf" srcId="{E8A0A761-6A00-489E-A321-95E75ACF662F}" destId="{E7EE77FB-330C-4408-AA47-693B7B20EA95}" srcOrd="0" destOrd="0" presId="urn:microsoft.com/office/officeart/2008/layout/HalfCircleOrganizationChart"/>
    <dgm:cxn modelId="{E7F69F95-7A23-4892-8D4F-CD3C34545305}" type="presOf" srcId="{D5DD9102-C41B-4921-987E-B51B26CC11F4}" destId="{8BC27B81-A6D8-44B1-AB7B-05BAE65BA5E3}" srcOrd="1" destOrd="0" presId="urn:microsoft.com/office/officeart/2008/layout/HalfCircleOrganizationChart"/>
    <dgm:cxn modelId="{D3D28DA7-4045-48F1-AE8F-3A08EF794B69}" srcId="{F2355AC4-A760-47A9-B86F-0EE6F9959044}" destId="{0D0EB25A-F41F-4CA5-9A1C-6017A0FCD63F}" srcOrd="2" destOrd="0" parTransId="{1B6E7620-6280-47BC-8CF7-088DC270C395}" sibTransId="{ACA58D32-5D32-4433-8BCB-1B533BC7FBE0}"/>
    <dgm:cxn modelId="{DE210BA9-C51A-48F1-8F56-844670E3648C}" type="presOf" srcId="{D5DD9102-C41B-4921-987E-B51B26CC11F4}" destId="{F43745DB-E749-4700-911E-C919A2A9ED26}" srcOrd="0" destOrd="0" presId="urn:microsoft.com/office/officeart/2008/layout/HalfCircleOrganizationChart"/>
    <dgm:cxn modelId="{0CA64CBC-D966-4DD7-A7D1-0512DA999916}" type="presOf" srcId="{89C7B480-457D-475C-B8DE-C76107600CD3}" destId="{0B94DE07-F529-4AC1-B5EF-A6E969E94286}" srcOrd="0" destOrd="0" presId="urn:microsoft.com/office/officeart/2008/layout/HalfCircleOrganizationChart"/>
    <dgm:cxn modelId="{C9C07EEF-B41C-4B9C-A22D-D248D0558345}" srcId="{E8A0A761-6A00-489E-A321-95E75ACF662F}" destId="{F2355AC4-A760-47A9-B86F-0EE6F9959044}" srcOrd="0" destOrd="0" parTransId="{1DD62D0B-1D25-4B8F-97D8-813E088708E6}" sibTransId="{19F79E8C-E820-4AC9-B874-D0D93EBFB3AB}"/>
    <dgm:cxn modelId="{0817A9F1-2543-40E3-99F7-C199BF971E81}" type="presOf" srcId="{0D0EB25A-F41F-4CA5-9A1C-6017A0FCD63F}" destId="{7A7A9F47-5524-4EB2-8ECC-31DFFA496B9D}" srcOrd="0" destOrd="0" presId="urn:microsoft.com/office/officeart/2008/layout/HalfCircleOrganizationChart"/>
    <dgm:cxn modelId="{A64A9EF3-3993-4E37-8287-7D2B9B1123D6}" type="presOf" srcId="{185092AA-FECD-4BCD-A706-504978BEB35A}" destId="{189A9352-085F-49DA-A0B6-0D4B87D4EDC8}" srcOrd="0" destOrd="0" presId="urn:microsoft.com/office/officeart/2008/layout/HalfCircleOrganizationChart"/>
    <dgm:cxn modelId="{9FF6D9F5-FE34-4AFB-A511-B719C0A7DB2E}" type="presOf" srcId="{0D0EB25A-F41F-4CA5-9A1C-6017A0FCD63F}" destId="{2BB39BC1-7D5E-4D4C-8862-22A137C89CCC}" srcOrd="1" destOrd="0" presId="urn:microsoft.com/office/officeart/2008/layout/HalfCircleOrganizationChart"/>
    <dgm:cxn modelId="{BA47BE91-719B-4D31-813C-07DF080CA9BF}" type="presParOf" srcId="{E7EE77FB-330C-4408-AA47-693B7B20EA95}" destId="{E5C7CACC-6158-4B89-9971-AFF07FA2FDC4}" srcOrd="0" destOrd="0" presId="urn:microsoft.com/office/officeart/2008/layout/HalfCircleOrganizationChart"/>
    <dgm:cxn modelId="{7FB3E3FD-0A19-4B1D-9470-BA886FBACD8B}" type="presParOf" srcId="{E5C7CACC-6158-4B89-9971-AFF07FA2FDC4}" destId="{7452E4FB-90FF-4AD6-A514-518E2193B3C6}" srcOrd="0" destOrd="0" presId="urn:microsoft.com/office/officeart/2008/layout/HalfCircleOrganizationChart"/>
    <dgm:cxn modelId="{9BECC090-207D-4A33-974A-9A6DE681D11B}" type="presParOf" srcId="{7452E4FB-90FF-4AD6-A514-518E2193B3C6}" destId="{8ADD6A67-077D-4773-B698-C2871AC35DAA}" srcOrd="0" destOrd="0" presId="urn:microsoft.com/office/officeart/2008/layout/HalfCircleOrganizationChart"/>
    <dgm:cxn modelId="{4E358A4B-040B-4D9B-ABFA-BC622F1B7D84}" type="presParOf" srcId="{7452E4FB-90FF-4AD6-A514-518E2193B3C6}" destId="{44FFA508-89B9-4960-98A7-12EC099F6705}" srcOrd="1" destOrd="0" presId="urn:microsoft.com/office/officeart/2008/layout/HalfCircleOrganizationChart"/>
    <dgm:cxn modelId="{600A87E1-14C7-4551-A5FE-D94B6BE51573}" type="presParOf" srcId="{7452E4FB-90FF-4AD6-A514-518E2193B3C6}" destId="{B1E2202E-C57D-41BE-A808-81F080BE8AA0}" srcOrd="2" destOrd="0" presId="urn:microsoft.com/office/officeart/2008/layout/HalfCircleOrganizationChart"/>
    <dgm:cxn modelId="{9B88243A-D80A-4565-8942-08EFBC426E3D}" type="presParOf" srcId="{7452E4FB-90FF-4AD6-A514-518E2193B3C6}" destId="{97F8F02A-8DF9-4FA3-A24F-45B87FD2D16B}" srcOrd="3" destOrd="0" presId="urn:microsoft.com/office/officeart/2008/layout/HalfCircleOrganizationChart"/>
    <dgm:cxn modelId="{9BF80CEF-2619-4798-B06D-367CF5DA0FAC}" type="presParOf" srcId="{E5C7CACC-6158-4B89-9971-AFF07FA2FDC4}" destId="{DB2CE7D8-3A5E-4F71-AECA-9432B31786E8}" srcOrd="1" destOrd="0" presId="urn:microsoft.com/office/officeart/2008/layout/HalfCircleOrganizationChart"/>
    <dgm:cxn modelId="{9FEC9464-CA04-4A70-894D-A2F04837B59F}" type="presParOf" srcId="{DB2CE7D8-3A5E-4F71-AECA-9432B31786E8}" destId="{9A5D4975-C56F-4036-B2B7-BBC517B3505C}" srcOrd="0" destOrd="0" presId="urn:microsoft.com/office/officeart/2008/layout/HalfCircleOrganizationChart"/>
    <dgm:cxn modelId="{75D79E4A-D424-4275-85A0-56A697E57B3A}" type="presParOf" srcId="{DB2CE7D8-3A5E-4F71-AECA-9432B31786E8}" destId="{F4008FF8-7C37-4131-89FA-7B53CF38BB72}" srcOrd="1" destOrd="0" presId="urn:microsoft.com/office/officeart/2008/layout/HalfCircleOrganizationChart"/>
    <dgm:cxn modelId="{446D4B50-6C75-4E72-8971-ABDFEE1E2681}" type="presParOf" srcId="{F4008FF8-7C37-4131-89FA-7B53CF38BB72}" destId="{6B24B4E7-A913-465A-A361-1A6F5614A820}" srcOrd="0" destOrd="0" presId="urn:microsoft.com/office/officeart/2008/layout/HalfCircleOrganizationChart"/>
    <dgm:cxn modelId="{2E0F4884-22F6-4BD2-80CA-044DD27B1461}" type="presParOf" srcId="{6B24B4E7-A913-465A-A361-1A6F5614A820}" destId="{189A9352-085F-49DA-A0B6-0D4B87D4EDC8}" srcOrd="0" destOrd="0" presId="urn:microsoft.com/office/officeart/2008/layout/HalfCircleOrganizationChart"/>
    <dgm:cxn modelId="{928ADA06-A028-4318-85CE-5DA1C932BE1E}" type="presParOf" srcId="{6B24B4E7-A913-465A-A361-1A6F5614A820}" destId="{1C289BBC-4301-44A4-99F8-D10F98B8FAD9}" srcOrd="1" destOrd="0" presId="urn:microsoft.com/office/officeart/2008/layout/HalfCircleOrganizationChart"/>
    <dgm:cxn modelId="{76C86410-F8A3-4F4B-A872-43FA941F4492}" type="presParOf" srcId="{6B24B4E7-A913-465A-A361-1A6F5614A820}" destId="{B1067F56-A8BB-407F-B747-769BD761EDAA}" srcOrd="2" destOrd="0" presId="urn:microsoft.com/office/officeart/2008/layout/HalfCircleOrganizationChart"/>
    <dgm:cxn modelId="{250C16CF-470C-4BF2-9D44-2B8B14922576}" type="presParOf" srcId="{6B24B4E7-A913-465A-A361-1A6F5614A820}" destId="{EC74AC25-24E5-4366-8F01-408E0B1A5B8B}" srcOrd="3" destOrd="0" presId="urn:microsoft.com/office/officeart/2008/layout/HalfCircleOrganizationChart"/>
    <dgm:cxn modelId="{FADCA98B-FDF2-437B-9E3A-ACB03AEDF06E}" type="presParOf" srcId="{F4008FF8-7C37-4131-89FA-7B53CF38BB72}" destId="{F0C53259-2F1C-4AF1-B1B1-EF324A080ECF}" srcOrd="1" destOrd="0" presId="urn:microsoft.com/office/officeart/2008/layout/HalfCircleOrganizationChart"/>
    <dgm:cxn modelId="{43247BFD-4DD2-4B9E-9A36-57ECFCB3AD1E}" type="presParOf" srcId="{F4008FF8-7C37-4131-89FA-7B53CF38BB72}" destId="{42872608-F50F-4217-A155-AC2745B29BAB}" srcOrd="2" destOrd="0" presId="urn:microsoft.com/office/officeart/2008/layout/HalfCircleOrganizationChart"/>
    <dgm:cxn modelId="{6C8D23CF-4693-49FC-B412-434173D5DA75}" type="presParOf" srcId="{DB2CE7D8-3A5E-4F71-AECA-9432B31786E8}" destId="{E4B05770-4F42-4221-9E09-4A145BC75F04}" srcOrd="2" destOrd="0" presId="urn:microsoft.com/office/officeart/2008/layout/HalfCircleOrganizationChart"/>
    <dgm:cxn modelId="{746C2FB1-C251-4DDE-A129-22B2469A30A0}" type="presParOf" srcId="{DB2CE7D8-3A5E-4F71-AECA-9432B31786E8}" destId="{35AA8027-2E4A-4EB8-AD27-8C4E1F315121}" srcOrd="3" destOrd="0" presId="urn:microsoft.com/office/officeart/2008/layout/HalfCircleOrganizationChart"/>
    <dgm:cxn modelId="{69617441-B92E-4D0D-8339-D28E9851FB74}" type="presParOf" srcId="{35AA8027-2E4A-4EB8-AD27-8C4E1F315121}" destId="{3FFA7ED1-A003-43F3-96EA-1779E30F41EA}" srcOrd="0" destOrd="0" presId="urn:microsoft.com/office/officeart/2008/layout/HalfCircleOrganizationChart"/>
    <dgm:cxn modelId="{32C0DF6B-93B3-4E56-9AAD-5D0EEDE9FE3B}" type="presParOf" srcId="{3FFA7ED1-A003-43F3-96EA-1779E30F41EA}" destId="{7A7A9F47-5524-4EB2-8ECC-31DFFA496B9D}" srcOrd="0" destOrd="0" presId="urn:microsoft.com/office/officeart/2008/layout/HalfCircleOrganizationChart"/>
    <dgm:cxn modelId="{E21CD200-E397-4AF0-AA88-13F2B3AB4802}" type="presParOf" srcId="{3FFA7ED1-A003-43F3-96EA-1779E30F41EA}" destId="{B4B900A5-4C58-43D9-AFD2-CDD8402D8FEB}" srcOrd="1" destOrd="0" presId="urn:microsoft.com/office/officeart/2008/layout/HalfCircleOrganizationChart"/>
    <dgm:cxn modelId="{63918851-863B-46EF-8B2E-FBB3F2366A50}" type="presParOf" srcId="{3FFA7ED1-A003-43F3-96EA-1779E30F41EA}" destId="{C4BBC188-FC40-4F05-94FC-AD470113C4CD}" srcOrd="2" destOrd="0" presId="urn:microsoft.com/office/officeart/2008/layout/HalfCircleOrganizationChart"/>
    <dgm:cxn modelId="{2F23D4A2-1D7B-413A-A6E0-9AAD8C0CF2CD}" type="presParOf" srcId="{3FFA7ED1-A003-43F3-96EA-1779E30F41EA}" destId="{2BB39BC1-7D5E-4D4C-8862-22A137C89CCC}" srcOrd="3" destOrd="0" presId="urn:microsoft.com/office/officeart/2008/layout/HalfCircleOrganizationChart"/>
    <dgm:cxn modelId="{8D87E727-97AA-471F-B69E-DDDDB90645A0}" type="presParOf" srcId="{35AA8027-2E4A-4EB8-AD27-8C4E1F315121}" destId="{2F1BE1D9-39EA-4B70-84CE-BA4BE7A946EF}" srcOrd="1" destOrd="0" presId="urn:microsoft.com/office/officeart/2008/layout/HalfCircleOrganizationChart"/>
    <dgm:cxn modelId="{E9742DD4-B6A7-45E0-9668-ECF84FF3C299}" type="presParOf" srcId="{35AA8027-2E4A-4EB8-AD27-8C4E1F315121}" destId="{EFB2E3BC-4B21-47DE-BB79-B35373DC6C0A}" srcOrd="2" destOrd="0" presId="urn:microsoft.com/office/officeart/2008/layout/HalfCircleOrganizationChart"/>
    <dgm:cxn modelId="{9BA99E59-056F-49B6-B032-784462FD2F97}" type="presParOf" srcId="{DB2CE7D8-3A5E-4F71-AECA-9432B31786E8}" destId="{0B94DE07-F529-4AC1-B5EF-A6E969E94286}" srcOrd="4" destOrd="0" presId="urn:microsoft.com/office/officeart/2008/layout/HalfCircleOrganizationChart"/>
    <dgm:cxn modelId="{D2E92242-26FF-4346-8E1A-4D3A9F74CE65}" type="presParOf" srcId="{DB2CE7D8-3A5E-4F71-AECA-9432B31786E8}" destId="{04C26490-2A01-4058-AAB9-EC1AF89C2EE6}" srcOrd="5" destOrd="0" presId="urn:microsoft.com/office/officeart/2008/layout/HalfCircleOrganizationChart"/>
    <dgm:cxn modelId="{8242AC1B-3892-4809-BE14-AFB7CB378FDA}" type="presParOf" srcId="{04C26490-2A01-4058-AAB9-EC1AF89C2EE6}" destId="{9A489BFF-AC1E-4ED8-AB59-8401580772C1}" srcOrd="0" destOrd="0" presId="urn:microsoft.com/office/officeart/2008/layout/HalfCircleOrganizationChart"/>
    <dgm:cxn modelId="{8595B362-7A69-4837-B06E-933B64CA8768}" type="presParOf" srcId="{9A489BFF-AC1E-4ED8-AB59-8401580772C1}" destId="{F43745DB-E749-4700-911E-C919A2A9ED26}" srcOrd="0" destOrd="0" presId="urn:microsoft.com/office/officeart/2008/layout/HalfCircleOrganizationChart"/>
    <dgm:cxn modelId="{6FEFBB26-C823-40AC-9E51-94DED0F48493}" type="presParOf" srcId="{9A489BFF-AC1E-4ED8-AB59-8401580772C1}" destId="{2C7209DD-0043-469D-B42E-7521DA6DE9C1}" srcOrd="1" destOrd="0" presId="urn:microsoft.com/office/officeart/2008/layout/HalfCircleOrganizationChart"/>
    <dgm:cxn modelId="{DAB57DB9-6442-4F04-A903-742D5DBDA133}" type="presParOf" srcId="{9A489BFF-AC1E-4ED8-AB59-8401580772C1}" destId="{5910C207-C20F-4B66-A398-DAACE293BCE3}" srcOrd="2" destOrd="0" presId="urn:microsoft.com/office/officeart/2008/layout/HalfCircleOrganizationChart"/>
    <dgm:cxn modelId="{49961367-004E-442D-89C1-EF04186A5D5D}" type="presParOf" srcId="{9A489BFF-AC1E-4ED8-AB59-8401580772C1}" destId="{8BC27B81-A6D8-44B1-AB7B-05BAE65BA5E3}" srcOrd="3" destOrd="0" presId="urn:microsoft.com/office/officeart/2008/layout/HalfCircleOrganizationChart"/>
    <dgm:cxn modelId="{0C1127C9-F00A-40BF-A26E-3ECB04E22225}" type="presParOf" srcId="{04C26490-2A01-4058-AAB9-EC1AF89C2EE6}" destId="{3F387A6D-8939-47A3-9B5E-CCC76A2DC8A0}" srcOrd="1" destOrd="0" presId="urn:microsoft.com/office/officeart/2008/layout/HalfCircleOrganizationChart"/>
    <dgm:cxn modelId="{90FE56AA-5A71-4979-8BDB-E63273A834D0}" type="presParOf" srcId="{04C26490-2A01-4058-AAB9-EC1AF89C2EE6}" destId="{BF693A5C-7F55-419D-91CA-9E4E9A119AB9}" srcOrd="2" destOrd="0" presId="urn:microsoft.com/office/officeart/2008/layout/HalfCircleOrganizationChart"/>
    <dgm:cxn modelId="{F3873A3C-D5B2-471A-9310-9469FD66073F}" type="presParOf" srcId="{E5C7CACC-6158-4B89-9971-AFF07FA2FDC4}" destId="{F5ABBB31-9204-4F3D-8536-7B46DAA876EB}" srcOrd="2" destOrd="0" presId="urn:microsoft.com/office/officeart/2008/layout/HalfCircleOrganizationChart"/>
    <dgm:cxn modelId="{FE30BCF9-9FA0-4242-9DC3-FB9CA10762DC}" type="presParOf" srcId="{F5ABBB31-9204-4F3D-8536-7B46DAA876EB}" destId="{EA7FBEA7-0D26-40FE-8E3C-11AEF1EFD2F2}" srcOrd="0" destOrd="0" presId="urn:microsoft.com/office/officeart/2008/layout/HalfCircleOrganizationChart"/>
    <dgm:cxn modelId="{DE19BE4C-4645-451D-9BDC-82702ED9F957}" type="presParOf" srcId="{F5ABBB31-9204-4F3D-8536-7B46DAA876EB}" destId="{1CEA0CD2-4CFC-438F-A1BC-C7A359150A50}" srcOrd="1" destOrd="0" presId="urn:microsoft.com/office/officeart/2008/layout/HalfCircleOrganizationChart"/>
    <dgm:cxn modelId="{C2897105-9677-4AA3-BAF7-66C912EC22CC}" type="presParOf" srcId="{1CEA0CD2-4CFC-438F-A1BC-C7A359150A50}" destId="{11AC85A7-259F-4E4F-971A-31EE49123CDA}" srcOrd="0" destOrd="0" presId="urn:microsoft.com/office/officeart/2008/layout/HalfCircleOrganizationChart"/>
    <dgm:cxn modelId="{9D19A06B-4CFD-4DDC-AEF8-EEC6FDF00342}" type="presParOf" srcId="{11AC85A7-259F-4E4F-971A-31EE49123CDA}" destId="{E74A4DD2-2686-4B80-94EE-14F8BD694A1D}" srcOrd="0" destOrd="0" presId="urn:microsoft.com/office/officeart/2008/layout/HalfCircleOrganizationChart"/>
    <dgm:cxn modelId="{3770DDDF-809B-4832-A886-3AE7BD3E25B4}" type="presParOf" srcId="{11AC85A7-259F-4E4F-971A-31EE49123CDA}" destId="{B8FACDE7-2F6E-4B7B-96DD-A021811E4E66}" srcOrd="1" destOrd="0" presId="urn:microsoft.com/office/officeart/2008/layout/HalfCircleOrganizationChart"/>
    <dgm:cxn modelId="{CBB2985C-4472-4C09-9E6B-4244E344FC15}" type="presParOf" srcId="{11AC85A7-259F-4E4F-971A-31EE49123CDA}" destId="{F1A30B7B-D03B-4E22-9090-E42148AB7A13}" srcOrd="2" destOrd="0" presId="urn:microsoft.com/office/officeart/2008/layout/HalfCircleOrganizationChart"/>
    <dgm:cxn modelId="{B6BFAEBE-8C3C-4E7C-A2D0-DBECFB076EAC}" type="presParOf" srcId="{11AC85A7-259F-4E4F-971A-31EE49123CDA}" destId="{BF91BF72-0BC9-46DB-AF22-352D005E1012}" srcOrd="3" destOrd="0" presId="urn:microsoft.com/office/officeart/2008/layout/HalfCircleOrganizationChart"/>
    <dgm:cxn modelId="{B2DC49FB-C771-4298-8B07-852A9CABDD08}" type="presParOf" srcId="{1CEA0CD2-4CFC-438F-A1BC-C7A359150A50}" destId="{0EA39D40-BD08-4230-A5FF-8CEA1DAC3D29}" srcOrd="1" destOrd="0" presId="urn:microsoft.com/office/officeart/2008/layout/HalfCircleOrganizationChart"/>
    <dgm:cxn modelId="{EC49C608-ED75-4902-A33C-EA83569709CE}" type="presParOf" srcId="{1CEA0CD2-4CFC-438F-A1BC-C7A359150A50}" destId="{F61B54CA-6161-4054-8423-D9C0300CC257}" srcOrd="2" destOrd="0" presId="urn:microsoft.com/office/officeart/2008/layout/HalfCircleOrganizationChart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5990DA-195E-4BF8-929B-9979376848AA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CA3D0D-7289-4E7F-B4CD-DB1169080990}">
      <dgm:prSet phldrT="[Text]"/>
      <dgm:spPr>
        <a:gradFill rotWithShape="0">
          <a:gsLst>
            <a:gs pos="100000">
              <a:srgbClr val="C00000"/>
            </a:gs>
            <a:gs pos="0">
              <a:srgbClr val="E25146"/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r>
            <a:rPr lang="en-US" b="1" dirty="0"/>
            <a:t>SDG 4: </a:t>
          </a:r>
          <a:r>
            <a:rPr lang="en-US" dirty="0"/>
            <a:t>Quality Education</a:t>
          </a:r>
        </a:p>
      </dgm:t>
    </dgm:pt>
    <dgm:pt modelId="{EEFE578E-BB7E-4E9F-BD68-C07D305630A6}" type="parTrans" cxnId="{C9BF80BA-6B37-4E0E-AC7B-C1453AF0EA26}">
      <dgm:prSet/>
      <dgm:spPr/>
      <dgm:t>
        <a:bodyPr/>
        <a:lstStyle/>
        <a:p>
          <a:endParaRPr lang="en-US"/>
        </a:p>
      </dgm:t>
    </dgm:pt>
    <dgm:pt modelId="{781B133B-CEE1-4A0A-A20A-CB90EBFBB912}" type="sibTrans" cxnId="{C9BF80BA-6B37-4E0E-AC7B-C1453AF0EA26}">
      <dgm:prSet/>
      <dgm:spPr/>
      <dgm:t>
        <a:bodyPr/>
        <a:lstStyle/>
        <a:p>
          <a:endParaRPr lang="en-US"/>
        </a:p>
      </dgm:t>
    </dgm:pt>
    <dgm:pt modelId="{434FF096-2DCA-421E-B0F3-FA4C5588F0E0}">
      <dgm:prSet phldrT="[Text]"/>
      <dgm:spPr/>
      <dgm:t>
        <a:bodyPr/>
        <a:lstStyle/>
        <a:p>
          <a:r>
            <a:rPr lang="en-US" b="1" dirty="0"/>
            <a:t>4.4: </a:t>
          </a:r>
          <a:r>
            <a:rPr lang="en-US" dirty="0"/>
            <a:t>Polytechnical workforce training</a:t>
          </a:r>
        </a:p>
      </dgm:t>
    </dgm:pt>
    <dgm:pt modelId="{B5062313-8A3E-4653-BCF8-747387C81C3D}" type="parTrans" cxnId="{2B455EB1-057D-4A72-9180-B453D8653E1E}">
      <dgm:prSet/>
      <dgm:spPr/>
      <dgm:t>
        <a:bodyPr/>
        <a:lstStyle/>
        <a:p>
          <a:endParaRPr lang="en-US"/>
        </a:p>
      </dgm:t>
    </dgm:pt>
    <dgm:pt modelId="{D4EE145A-0ADE-407C-8A40-157D51CF1C8E}" type="sibTrans" cxnId="{2B455EB1-057D-4A72-9180-B453D8653E1E}">
      <dgm:prSet/>
      <dgm:spPr/>
      <dgm:t>
        <a:bodyPr/>
        <a:lstStyle/>
        <a:p>
          <a:endParaRPr lang="en-US"/>
        </a:p>
      </dgm:t>
    </dgm:pt>
    <dgm:pt modelId="{9151936F-1273-41B5-9C5A-E35D263477EA}">
      <dgm:prSet phldrT="[Text]"/>
      <dgm:spPr/>
      <dgm:t>
        <a:bodyPr/>
        <a:lstStyle/>
        <a:p>
          <a:r>
            <a:rPr lang="en-US" b="1" dirty="0"/>
            <a:t>4.7: </a:t>
          </a:r>
          <a:r>
            <a:rPr lang="en-US" dirty="0"/>
            <a:t>Global citizenship</a:t>
          </a:r>
        </a:p>
      </dgm:t>
    </dgm:pt>
    <dgm:pt modelId="{B0AA7164-CCE3-4801-8502-A6D4B6247307}" type="parTrans" cxnId="{2D6F8CC1-4353-4D14-BD99-F716554E4978}">
      <dgm:prSet/>
      <dgm:spPr/>
      <dgm:t>
        <a:bodyPr/>
        <a:lstStyle/>
        <a:p>
          <a:endParaRPr lang="en-US"/>
        </a:p>
      </dgm:t>
    </dgm:pt>
    <dgm:pt modelId="{94A4DC55-4BB3-4993-9617-511EB1150F75}" type="sibTrans" cxnId="{2D6F8CC1-4353-4D14-BD99-F716554E4978}">
      <dgm:prSet/>
      <dgm:spPr/>
      <dgm:t>
        <a:bodyPr/>
        <a:lstStyle/>
        <a:p>
          <a:endParaRPr lang="en-US"/>
        </a:p>
      </dgm:t>
    </dgm:pt>
    <dgm:pt modelId="{BB2EAA53-08CD-470C-A8F7-573F072D3A08}">
      <dgm:prSet phldrT="[Text]"/>
      <dgm:spPr>
        <a:gradFill rotWithShape="0">
          <a:gsLst>
            <a:gs pos="0">
              <a:schemeClr val="accent2">
                <a:lumMod val="75000"/>
              </a:schemeClr>
            </a:gs>
            <a:gs pos="100000">
              <a:schemeClr val="bg2"/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r>
            <a:rPr lang="en-US" b="1" dirty="0"/>
            <a:t>SDG 17:</a:t>
          </a:r>
          <a:r>
            <a:rPr lang="en-US" dirty="0"/>
            <a:t> Partnerships for the Goals</a:t>
          </a:r>
        </a:p>
      </dgm:t>
    </dgm:pt>
    <dgm:pt modelId="{86CE28AB-82B9-4856-9164-3163F6A00CAA}" type="parTrans" cxnId="{AB1ACC89-9A77-46D2-BD35-1D97CE067AD5}">
      <dgm:prSet/>
      <dgm:spPr/>
      <dgm:t>
        <a:bodyPr/>
        <a:lstStyle/>
        <a:p>
          <a:endParaRPr lang="en-US"/>
        </a:p>
      </dgm:t>
    </dgm:pt>
    <dgm:pt modelId="{EE28651F-1EF0-4AD1-B8B4-5BDCC6A008A9}" type="sibTrans" cxnId="{AB1ACC89-9A77-46D2-BD35-1D97CE067AD5}">
      <dgm:prSet/>
      <dgm:spPr/>
      <dgm:t>
        <a:bodyPr/>
        <a:lstStyle/>
        <a:p>
          <a:endParaRPr lang="en-US"/>
        </a:p>
      </dgm:t>
    </dgm:pt>
    <dgm:pt modelId="{6B209748-C3A8-483B-BC4A-13598C8E5480}">
      <dgm:prSet phldrT="[Text]"/>
      <dgm:spPr/>
      <dgm:t>
        <a:bodyPr/>
        <a:lstStyle/>
        <a:p>
          <a:r>
            <a:rPr lang="en-US" b="1" dirty="0"/>
            <a:t>17.16: </a:t>
          </a:r>
          <a:r>
            <a:rPr lang="en-US" dirty="0"/>
            <a:t>Multi-stakeholder partnerships</a:t>
          </a:r>
        </a:p>
      </dgm:t>
    </dgm:pt>
    <dgm:pt modelId="{7CD554D8-1ED1-4FAB-B4C0-735EA275D0D9}" type="parTrans" cxnId="{556D81C8-5C6F-4C6D-932D-14D3C67F1C7E}">
      <dgm:prSet/>
      <dgm:spPr/>
      <dgm:t>
        <a:bodyPr/>
        <a:lstStyle/>
        <a:p>
          <a:endParaRPr lang="en-US"/>
        </a:p>
      </dgm:t>
    </dgm:pt>
    <dgm:pt modelId="{FB27E67B-3794-41B1-9C19-7A6E2BEBDE88}" type="sibTrans" cxnId="{556D81C8-5C6F-4C6D-932D-14D3C67F1C7E}">
      <dgm:prSet/>
      <dgm:spPr/>
      <dgm:t>
        <a:bodyPr/>
        <a:lstStyle/>
        <a:p>
          <a:endParaRPr lang="en-US"/>
        </a:p>
      </dgm:t>
    </dgm:pt>
    <dgm:pt modelId="{F9042C23-D10D-4175-9DBE-B2F87332D34D}">
      <dgm:prSet phldrT="[Text]"/>
      <dgm:spPr/>
      <dgm:t>
        <a:bodyPr/>
        <a:lstStyle/>
        <a:p>
          <a:r>
            <a:rPr lang="en-US" b="1" dirty="0"/>
            <a:t>17.6: </a:t>
          </a:r>
          <a:r>
            <a:rPr lang="en-US" dirty="0"/>
            <a:t>Increase global access to technology</a:t>
          </a:r>
        </a:p>
      </dgm:t>
    </dgm:pt>
    <dgm:pt modelId="{B3F01B4D-909F-469C-B2C7-CA984BDF2175}" type="parTrans" cxnId="{EDB8E161-BB59-4A3E-86DA-E4B6FDD6C5EE}">
      <dgm:prSet/>
      <dgm:spPr/>
      <dgm:t>
        <a:bodyPr/>
        <a:lstStyle/>
        <a:p>
          <a:endParaRPr lang="en-US"/>
        </a:p>
      </dgm:t>
    </dgm:pt>
    <dgm:pt modelId="{76F6C3D7-9F2A-4432-8DC5-81AEA73F788A}" type="sibTrans" cxnId="{EDB8E161-BB59-4A3E-86DA-E4B6FDD6C5EE}">
      <dgm:prSet/>
      <dgm:spPr/>
      <dgm:t>
        <a:bodyPr/>
        <a:lstStyle/>
        <a:p>
          <a:endParaRPr lang="en-US"/>
        </a:p>
      </dgm:t>
    </dgm:pt>
    <dgm:pt modelId="{4CB0F987-12D7-4B5D-9C91-6AF651187C40}">
      <dgm:prSet/>
      <dgm:spPr/>
      <dgm:t>
        <a:bodyPr/>
        <a:lstStyle/>
        <a:p>
          <a:endParaRPr lang="en-US"/>
        </a:p>
      </dgm:t>
    </dgm:pt>
    <dgm:pt modelId="{049952D9-1637-44BE-8E73-BBC9D0A3C61A}" type="parTrans" cxnId="{2D9D6510-F8A5-485E-A96C-72A801CB64BF}">
      <dgm:prSet/>
      <dgm:spPr/>
      <dgm:t>
        <a:bodyPr/>
        <a:lstStyle/>
        <a:p>
          <a:endParaRPr lang="en-US"/>
        </a:p>
      </dgm:t>
    </dgm:pt>
    <dgm:pt modelId="{29684D7F-6AE1-47CC-B379-2EE95CFA4E15}" type="sibTrans" cxnId="{2D9D6510-F8A5-485E-A96C-72A801CB64BF}">
      <dgm:prSet/>
      <dgm:spPr/>
      <dgm:t>
        <a:bodyPr/>
        <a:lstStyle/>
        <a:p>
          <a:endParaRPr lang="en-US"/>
        </a:p>
      </dgm:t>
    </dgm:pt>
    <dgm:pt modelId="{A8D76C06-6739-48BF-BA2A-BCA1419A933D}">
      <dgm:prSet/>
      <dgm:spPr/>
      <dgm:t>
        <a:bodyPr/>
        <a:lstStyle/>
        <a:p>
          <a:endParaRPr lang="en-US"/>
        </a:p>
      </dgm:t>
    </dgm:pt>
    <dgm:pt modelId="{71BD9FBA-B74D-4DDF-A1D3-3EEACE3F2C0E}" type="parTrans" cxnId="{199E4809-547C-4F25-838C-0CDF5C713AAC}">
      <dgm:prSet/>
      <dgm:spPr/>
      <dgm:t>
        <a:bodyPr/>
        <a:lstStyle/>
        <a:p>
          <a:endParaRPr lang="en-US"/>
        </a:p>
      </dgm:t>
    </dgm:pt>
    <dgm:pt modelId="{F1A164D3-3B33-45FB-9655-3828B091642F}" type="sibTrans" cxnId="{199E4809-547C-4F25-838C-0CDF5C713AAC}">
      <dgm:prSet/>
      <dgm:spPr/>
      <dgm:t>
        <a:bodyPr/>
        <a:lstStyle/>
        <a:p>
          <a:endParaRPr lang="en-US"/>
        </a:p>
      </dgm:t>
    </dgm:pt>
    <dgm:pt modelId="{280A8705-08F4-43CF-9230-F3339E0DDA0B}">
      <dgm:prSet/>
      <dgm:spPr/>
      <dgm:t>
        <a:bodyPr/>
        <a:lstStyle/>
        <a:p>
          <a:endParaRPr lang="en-US"/>
        </a:p>
      </dgm:t>
    </dgm:pt>
    <dgm:pt modelId="{44E70EB1-F806-4367-92B8-EF0504FBE98D}" type="parTrans" cxnId="{02B3CBD6-AE71-4FA3-9F5A-5F9A44990005}">
      <dgm:prSet/>
      <dgm:spPr/>
      <dgm:t>
        <a:bodyPr/>
        <a:lstStyle/>
        <a:p>
          <a:endParaRPr lang="en-US"/>
        </a:p>
      </dgm:t>
    </dgm:pt>
    <dgm:pt modelId="{4B7DF795-7657-472B-B1E4-BB35D2A180FE}" type="sibTrans" cxnId="{02B3CBD6-AE71-4FA3-9F5A-5F9A44990005}">
      <dgm:prSet/>
      <dgm:spPr/>
      <dgm:t>
        <a:bodyPr/>
        <a:lstStyle/>
        <a:p>
          <a:endParaRPr lang="en-US"/>
        </a:p>
      </dgm:t>
    </dgm:pt>
    <dgm:pt modelId="{04701354-7FAE-4959-A5C0-FFEB6ECED19D}" type="pres">
      <dgm:prSet presAssocID="{535990DA-195E-4BF8-929B-9979376848A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AE1F833-D857-4EFB-925E-F726384E218C}" type="pres">
      <dgm:prSet presAssocID="{F4CA3D0D-7289-4E7F-B4CD-DB1169080990}" presName="root" presStyleCnt="0"/>
      <dgm:spPr/>
    </dgm:pt>
    <dgm:pt modelId="{47A455B0-3CF8-45D8-836C-D877794433C9}" type="pres">
      <dgm:prSet presAssocID="{F4CA3D0D-7289-4E7F-B4CD-DB1169080990}" presName="rootComposite" presStyleCnt="0"/>
      <dgm:spPr/>
    </dgm:pt>
    <dgm:pt modelId="{C6CE6E07-5E8E-413D-B161-01A23E6D94DE}" type="pres">
      <dgm:prSet presAssocID="{F4CA3D0D-7289-4E7F-B4CD-DB1169080990}" presName="rootText" presStyleLbl="node1" presStyleIdx="0" presStyleCnt="2"/>
      <dgm:spPr/>
    </dgm:pt>
    <dgm:pt modelId="{64BFA2B4-15A1-4845-91D5-8D26DAB52E3E}" type="pres">
      <dgm:prSet presAssocID="{F4CA3D0D-7289-4E7F-B4CD-DB1169080990}" presName="rootConnector" presStyleLbl="node1" presStyleIdx="0" presStyleCnt="2"/>
      <dgm:spPr/>
    </dgm:pt>
    <dgm:pt modelId="{9D480FA0-DC47-42CC-BCC3-F256D1003761}" type="pres">
      <dgm:prSet presAssocID="{F4CA3D0D-7289-4E7F-B4CD-DB1169080990}" presName="childShape" presStyleCnt="0"/>
      <dgm:spPr/>
    </dgm:pt>
    <dgm:pt modelId="{6D66A6BF-0679-4ED5-AC60-1FA0D27E1525}" type="pres">
      <dgm:prSet presAssocID="{B5062313-8A3E-4653-BCF8-747387C81C3D}" presName="Name13" presStyleLbl="parChTrans1D2" presStyleIdx="0" presStyleCnt="7"/>
      <dgm:spPr/>
    </dgm:pt>
    <dgm:pt modelId="{A3F16CC9-E761-490A-8F9F-74B8DD32D685}" type="pres">
      <dgm:prSet presAssocID="{434FF096-2DCA-421E-B0F3-FA4C5588F0E0}" presName="childText" presStyleLbl="bgAcc1" presStyleIdx="0" presStyleCnt="7">
        <dgm:presLayoutVars>
          <dgm:bulletEnabled val="1"/>
        </dgm:presLayoutVars>
      </dgm:prSet>
      <dgm:spPr/>
    </dgm:pt>
    <dgm:pt modelId="{1FAB5A1D-F548-4D25-A0A4-6458735B45AE}" type="pres">
      <dgm:prSet presAssocID="{B0AA7164-CCE3-4801-8502-A6D4B6247307}" presName="Name13" presStyleLbl="parChTrans1D2" presStyleIdx="1" presStyleCnt="7"/>
      <dgm:spPr/>
    </dgm:pt>
    <dgm:pt modelId="{9F950565-50BE-4BD4-AC78-70C380E1A85A}" type="pres">
      <dgm:prSet presAssocID="{9151936F-1273-41B5-9C5A-E35D263477EA}" presName="childText" presStyleLbl="bgAcc1" presStyleIdx="1" presStyleCnt="7">
        <dgm:presLayoutVars>
          <dgm:bulletEnabled val="1"/>
        </dgm:presLayoutVars>
      </dgm:prSet>
      <dgm:spPr/>
    </dgm:pt>
    <dgm:pt modelId="{F1085F84-BAA2-4DB0-BF0E-8BCF2E1162CF}" type="pres">
      <dgm:prSet presAssocID="{049952D9-1637-44BE-8E73-BBC9D0A3C61A}" presName="Name13" presStyleLbl="parChTrans1D2" presStyleIdx="2" presStyleCnt="7"/>
      <dgm:spPr/>
    </dgm:pt>
    <dgm:pt modelId="{D629D9EA-B78A-42A7-A533-BB52DEE47E96}" type="pres">
      <dgm:prSet presAssocID="{4CB0F987-12D7-4B5D-9C91-6AF651187C40}" presName="childText" presStyleLbl="bgAcc1" presStyleIdx="2" presStyleCnt="7">
        <dgm:presLayoutVars>
          <dgm:bulletEnabled val="1"/>
        </dgm:presLayoutVars>
      </dgm:prSet>
      <dgm:spPr/>
    </dgm:pt>
    <dgm:pt modelId="{4AF79110-C97D-4FF4-A64A-BFFB66188D08}" type="pres">
      <dgm:prSet presAssocID="{BB2EAA53-08CD-470C-A8F7-573F072D3A08}" presName="root" presStyleCnt="0"/>
      <dgm:spPr/>
    </dgm:pt>
    <dgm:pt modelId="{2C80921F-7C19-42BE-B486-9464C9990297}" type="pres">
      <dgm:prSet presAssocID="{BB2EAA53-08CD-470C-A8F7-573F072D3A08}" presName="rootComposite" presStyleCnt="0"/>
      <dgm:spPr/>
    </dgm:pt>
    <dgm:pt modelId="{D3631F0F-4461-4B73-AC86-BA50FAF8290D}" type="pres">
      <dgm:prSet presAssocID="{BB2EAA53-08CD-470C-A8F7-573F072D3A08}" presName="rootText" presStyleLbl="node1" presStyleIdx="1" presStyleCnt="2"/>
      <dgm:spPr/>
    </dgm:pt>
    <dgm:pt modelId="{2184E192-AC25-4462-A652-C27FE77C6C1B}" type="pres">
      <dgm:prSet presAssocID="{BB2EAA53-08CD-470C-A8F7-573F072D3A08}" presName="rootConnector" presStyleLbl="node1" presStyleIdx="1" presStyleCnt="2"/>
      <dgm:spPr/>
    </dgm:pt>
    <dgm:pt modelId="{B873196C-FA2C-495F-BA79-66CAE4C48D91}" type="pres">
      <dgm:prSet presAssocID="{BB2EAA53-08CD-470C-A8F7-573F072D3A08}" presName="childShape" presStyleCnt="0"/>
      <dgm:spPr/>
    </dgm:pt>
    <dgm:pt modelId="{3C10F94D-08EA-4C10-A234-110D8F27670A}" type="pres">
      <dgm:prSet presAssocID="{7CD554D8-1ED1-4FAB-B4C0-735EA275D0D9}" presName="Name13" presStyleLbl="parChTrans1D2" presStyleIdx="3" presStyleCnt="7"/>
      <dgm:spPr/>
    </dgm:pt>
    <dgm:pt modelId="{F268550C-5536-457E-8608-8C063204B976}" type="pres">
      <dgm:prSet presAssocID="{6B209748-C3A8-483B-BC4A-13598C8E5480}" presName="childText" presStyleLbl="bgAcc1" presStyleIdx="3" presStyleCnt="7">
        <dgm:presLayoutVars>
          <dgm:bulletEnabled val="1"/>
        </dgm:presLayoutVars>
      </dgm:prSet>
      <dgm:spPr/>
    </dgm:pt>
    <dgm:pt modelId="{F239CE78-A4D6-487B-9250-6B868E0CBDBB}" type="pres">
      <dgm:prSet presAssocID="{B3F01B4D-909F-469C-B2C7-CA984BDF2175}" presName="Name13" presStyleLbl="parChTrans1D2" presStyleIdx="4" presStyleCnt="7"/>
      <dgm:spPr/>
    </dgm:pt>
    <dgm:pt modelId="{3D97B335-BA93-441E-8B7B-21BBBD894679}" type="pres">
      <dgm:prSet presAssocID="{F9042C23-D10D-4175-9DBE-B2F87332D34D}" presName="childText" presStyleLbl="bgAcc1" presStyleIdx="4" presStyleCnt="7">
        <dgm:presLayoutVars>
          <dgm:bulletEnabled val="1"/>
        </dgm:presLayoutVars>
      </dgm:prSet>
      <dgm:spPr/>
    </dgm:pt>
    <dgm:pt modelId="{9138D8CF-6A79-489E-82AA-C5AAB0E23A0B}" type="pres">
      <dgm:prSet presAssocID="{44E70EB1-F806-4367-92B8-EF0504FBE98D}" presName="Name13" presStyleLbl="parChTrans1D2" presStyleIdx="5" presStyleCnt="7"/>
      <dgm:spPr/>
    </dgm:pt>
    <dgm:pt modelId="{AAE94AEF-6D13-4CD6-8034-0D6BB6EB213C}" type="pres">
      <dgm:prSet presAssocID="{280A8705-08F4-43CF-9230-F3339E0DDA0B}" presName="childText" presStyleLbl="bgAcc1" presStyleIdx="5" presStyleCnt="7">
        <dgm:presLayoutVars>
          <dgm:bulletEnabled val="1"/>
        </dgm:presLayoutVars>
      </dgm:prSet>
      <dgm:spPr/>
    </dgm:pt>
    <dgm:pt modelId="{8B1F6879-090B-4673-BD91-4B4CE715A40E}" type="pres">
      <dgm:prSet presAssocID="{71BD9FBA-B74D-4DDF-A1D3-3EEACE3F2C0E}" presName="Name13" presStyleLbl="parChTrans1D2" presStyleIdx="6" presStyleCnt="7"/>
      <dgm:spPr/>
    </dgm:pt>
    <dgm:pt modelId="{BC1D401B-EA4F-4D42-82E6-F10711567FA6}" type="pres">
      <dgm:prSet presAssocID="{A8D76C06-6739-48BF-BA2A-BCA1419A933D}" presName="childText" presStyleLbl="bgAcc1" presStyleIdx="6" presStyleCnt="7">
        <dgm:presLayoutVars>
          <dgm:bulletEnabled val="1"/>
        </dgm:presLayoutVars>
      </dgm:prSet>
      <dgm:spPr/>
    </dgm:pt>
  </dgm:ptLst>
  <dgm:cxnLst>
    <dgm:cxn modelId="{C95DA700-AFBA-400D-B4B0-9AD4E3976B68}" type="presOf" srcId="{6B209748-C3A8-483B-BC4A-13598C8E5480}" destId="{F268550C-5536-457E-8608-8C063204B976}" srcOrd="0" destOrd="0" presId="urn:microsoft.com/office/officeart/2005/8/layout/hierarchy3"/>
    <dgm:cxn modelId="{199E4809-547C-4F25-838C-0CDF5C713AAC}" srcId="{BB2EAA53-08CD-470C-A8F7-573F072D3A08}" destId="{A8D76C06-6739-48BF-BA2A-BCA1419A933D}" srcOrd="3" destOrd="0" parTransId="{71BD9FBA-B74D-4DDF-A1D3-3EEACE3F2C0E}" sibTransId="{F1A164D3-3B33-45FB-9655-3828B091642F}"/>
    <dgm:cxn modelId="{F3EF9B0B-B352-41B6-AB49-1B9B24D4C1AF}" type="presOf" srcId="{F4CA3D0D-7289-4E7F-B4CD-DB1169080990}" destId="{C6CE6E07-5E8E-413D-B161-01A23E6D94DE}" srcOrd="0" destOrd="0" presId="urn:microsoft.com/office/officeart/2005/8/layout/hierarchy3"/>
    <dgm:cxn modelId="{2D9D6510-F8A5-485E-A96C-72A801CB64BF}" srcId="{F4CA3D0D-7289-4E7F-B4CD-DB1169080990}" destId="{4CB0F987-12D7-4B5D-9C91-6AF651187C40}" srcOrd="2" destOrd="0" parTransId="{049952D9-1637-44BE-8E73-BBC9D0A3C61A}" sibTransId="{29684D7F-6AE1-47CC-B379-2EE95CFA4E15}"/>
    <dgm:cxn modelId="{32E5C111-BC3B-47EC-8C5D-214D661FE89F}" type="presOf" srcId="{049952D9-1637-44BE-8E73-BBC9D0A3C61A}" destId="{F1085F84-BAA2-4DB0-BF0E-8BCF2E1162CF}" srcOrd="0" destOrd="0" presId="urn:microsoft.com/office/officeart/2005/8/layout/hierarchy3"/>
    <dgm:cxn modelId="{6299292A-EB89-4B9E-9ACF-5C51F4443951}" type="presOf" srcId="{7CD554D8-1ED1-4FAB-B4C0-735EA275D0D9}" destId="{3C10F94D-08EA-4C10-A234-110D8F27670A}" srcOrd="0" destOrd="0" presId="urn:microsoft.com/office/officeart/2005/8/layout/hierarchy3"/>
    <dgm:cxn modelId="{F54D293B-1FB6-4BD6-AAAD-50CB3E46C7A6}" type="presOf" srcId="{BB2EAA53-08CD-470C-A8F7-573F072D3A08}" destId="{D3631F0F-4461-4B73-AC86-BA50FAF8290D}" srcOrd="0" destOrd="0" presId="urn:microsoft.com/office/officeart/2005/8/layout/hierarchy3"/>
    <dgm:cxn modelId="{58754C5D-A181-45F2-8EB9-5B6CC0E861BE}" type="presOf" srcId="{BB2EAA53-08CD-470C-A8F7-573F072D3A08}" destId="{2184E192-AC25-4462-A652-C27FE77C6C1B}" srcOrd="1" destOrd="0" presId="urn:microsoft.com/office/officeart/2005/8/layout/hierarchy3"/>
    <dgm:cxn modelId="{EDB8E161-BB59-4A3E-86DA-E4B6FDD6C5EE}" srcId="{BB2EAA53-08CD-470C-A8F7-573F072D3A08}" destId="{F9042C23-D10D-4175-9DBE-B2F87332D34D}" srcOrd="1" destOrd="0" parTransId="{B3F01B4D-909F-469C-B2C7-CA984BDF2175}" sibTransId="{76F6C3D7-9F2A-4432-8DC5-81AEA73F788A}"/>
    <dgm:cxn modelId="{B4F67E74-2930-40F3-9724-9CFB03394FBB}" type="presOf" srcId="{F9042C23-D10D-4175-9DBE-B2F87332D34D}" destId="{3D97B335-BA93-441E-8B7B-21BBBD894679}" srcOrd="0" destOrd="0" presId="urn:microsoft.com/office/officeart/2005/8/layout/hierarchy3"/>
    <dgm:cxn modelId="{14775976-D4F8-45BE-9147-124E5B7B8CC0}" type="presOf" srcId="{434FF096-2DCA-421E-B0F3-FA4C5588F0E0}" destId="{A3F16CC9-E761-490A-8F9F-74B8DD32D685}" srcOrd="0" destOrd="0" presId="urn:microsoft.com/office/officeart/2005/8/layout/hierarchy3"/>
    <dgm:cxn modelId="{C0F94889-76BD-42F5-8D55-18F0355A67A0}" type="presOf" srcId="{535990DA-195E-4BF8-929B-9979376848AA}" destId="{04701354-7FAE-4959-A5C0-FFEB6ECED19D}" srcOrd="0" destOrd="0" presId="urn:microsoft.com/office/officeart/2005/8/layout/hierarchy3"/>
    <dgm:cxn modelId="{AB1ACC89-9A77-46D2-BD35-1D97CE067AD5}" srcId="{535990DA-195E-4BF8-929B-9979376848AA}" destId="{BB2EAA53-08CD-470C-A8F7-573F072D3A08}" srcOrd="1" destOrd="0" parTransId="{86CE28AB-82B9-4856-9164-3163F6A00CAA}" sibTransId="{EE28651F-1EF0-4AD1-B8B4-5BDCC6A008A9}"/>
    <dgm:cxn modelId="{E54AC09A-84A6-4E1C-978E-B78A75EB5A3D}" type="presOf" srcId="{280A8705-08F4-43CF-9230-F3339E0DDA0B}" destId="{AAE94AEF-6D13-4CD6-8034-0D6BB6EB213C}" srcOrd="0" destOrd="0" presId="urn:microsoft.com/office/officeart/2005/8/layout/hierarchy3"/>
    <dgm:cxn modelId="{3B74EEAB-FB07-47C5-BE08-BF5822F2B87C}" type="presOf" srcId="{A8D76C06-6739-48BF-BA2A-BCA1419A933D}" destId="{BC1D401B-EA4F-4D42-82E6-F10711567FA6}" srcOrd="0" destOrd="0" presId="urn:microsoft.com/office/officeart/2005/8/layout/hierarchy3"/>
    <dgm:cxn modelId="{2B455EB1-057D-4A72-9180-B453D8653E1E}" srcId="{F4CA3D0D-7289-4E7F-B4CD-DB1169080990}" destId="{434FF096-2DCA-421E-B0F3-FA4C5588F0E0}" srcOrd="0" destOrd="0" parTransId="{B5062313-8A3E-4653-BCF8-747387C81C3D}" sibTransId="{D4EE145A-0ADE-407C-8A40-157D51CF1C8E}"/>
    <dgm:cxn modelId="{8739F9B6-E06C-4936-A5FF-E30693F2BBC3}" type="presOf" srcId="{71BD9FBA-B74D-4DDF-A1D3-3EEACE3F2C0E}" destId="{8B1F6879-090B-4673-BD91-4B4CE715A40E}" srcOrd="0" destOrd="0" presId="urn:microsoft.com/office/officeart/2005/8/layout/hierarchy3"/>
    <dgm:cxn modelId="{C9BF80BA-6B37-4E0E-AC7B-C1453AF0EA26}" srcId="{535990DA-195E-4BF8-929B-9979376848AA}" destId="{F4CA3D0D-7289-4E7F-B4CD-DB1169080990}" srcOrd="0" destOrd="0" parTransId="{EEFE578E-BB7E-4E9F-BD68-C07D305630A6}" sibTransId="{781B133B-CEE1-4A0A-A20A-CB90EBFBB912}"/>
    <dgm:cxn modelId="{2D6F8CC1-4353-4D14-BD99-F716554E4978}" srcId="{F4CA3D0D-7289-4E7F-B4CD-DB1169080990}" destId="{9151936F-1273-41B5-9C5A-E35D263477EA}" srcOrd="1" destOrd="0" parTransId="{B0AA7164-CCE3-4801-8502-A6D4B6247307}" sibTransId="{94A4DC55-4BB3-4993-9617-511EB1150F75}"/>
    <dgm:cxn modelId="{640725C6-4A31-4F94-B302-5B1BB0638404}" type="presOf" srcId="{B5062313-8A3E-4653-BCF8-747387C81C3D}" destId="{6D66A6BF-0679-4ED5-AC60-1FA0D27E1525}" srcOrd="0" destOrd="0" presId="urn:microsoft.com/office/officeart/2005/8/layout/hierarchy3"/>
    <dgm:cxn modelId="{556D81C8-5C6F-4C6D-932D-14D3C67F1C7E}" srcId="{BB2EAA53-08CD-470C-A8F7-573F072D3A08}" destId="{6B209748-C3A8-483B-BC4A-13598C8E5480}" srcOrd="0" destOrd="0" parTransId="{7CD554D8-1ED1-4FAB-B4C0-735EA275D0D9}" sibTransId="{FB27E67B-3794-41B1-9C19-7A6E2BEBDE88}"/>
    <dgm:cxn modelId="{C8A46FCD-30FE-43E1-B7FF-5DB70FFB5BE8}" type="presOf" srcId="{B3F01B4D-909F-469C-B2C7-CA984BDF2175}" destId="{F239CE78-A4D6-487B-9250-6B868E0CBDBB}" srcOrd="0" destOrd="0" presId="urn:microsoft.com/office/officeart/2005/8/layout/hierarchy3"/>
    <dgm:cxn modelId="{51E2C8D3-FB80-4BE8-AC9B-A1A057946140}" type="presOf" srcId="{F4CA3D0D-7289-4E7F-B4CD-DB1169080990}" destId="{64BFA2B4-15A1-4845-91D5-8D26DAB52E3E}" srcOrd="1" destOrd="0" presId="urn:microsoft.com/office/officeart/2005/8/layout/hierarchy3"/>
    <dgm:cxn modelId="{0E3294D5-80F6-4619-AA73-CB2AFCE1620F}" type="presOf" srcId="{4CB0F987-12D7-4B5D-9C91-6AF651187C40}" destId="{D629D9EA-B78A-42A7-A533-BB52DEE47E96}" srcOrd="0" destOrd="0" presId="urn:microsoft.com/office/officeart/2005/8/layout/hierarchy3"/>
    <dgm:cxn modelId="{02B3CBD6-AE71-4FA3-9F5A-5F9A44990005}" srcId="{BB2EAA53-08CD-470C-A8F7-573F072D3A08}" destId="{280A8705-08F4-43CF-9230-F3339E0DDA0B}" srcOrd="2" destOrd="0" parTransId="{44E70EB1-F806-4367-92B8-EF0504FBE98D}" sibTransId="{4B7DF795-7657-472B-B1E4-BB35D2A180FE}"/>
    <dgm:cxn modelId="{C3C497DE-54BF-49F7-8EF6-7F84590127AF}" type="presOf" srcId="{44E70EB1-F806-4367-92B8-EF0504FBE98D}" destId="{9138D8CF-6A79-489E-82AA-C5AAB0E23A0B}" srcOrd="0" destOrd="0" presId="urn:microsoft.com/office/officeart/2005/8/layout/hierarchy3"/>
    <dgm:cxn modelId="{1E55A0DE-BF57-4E86-BA08-93A935CA091F}" type="presOf" srcId="{9151936F-1273-41B5-9C5A-E35D263477EA}" destId="{9F950565-50BE-4BD4-AC78-70C380E1A85A}" srcOrd="0" destOrd="0" presId="urn:microsoft.com/office/officeart/2005/8/layout/hierarchy3"/>
    <dgm:cxn modelId="{212295E4-D333-4A25-A27A-8B88C4D5C638}" type="presOf" srcId="{B0AA7164-CCE3-4801-8502-A6D4B6247307}" destId="{1FAB5A1D-F548-4D25-A0A4-6458735B45AE}" srcOrd="0" destOrd="0" presId="urn:microsoft.com/office/officeart/2005/8/layout/hierarchy3"/>
    <dgm:cxn modelId="{D0AA1BE4-E549-47E7-AB67-A6E9766DDEE5}" type="presParOf" srcId="{04701354-7FAE-4959-A5C0-FFEB6ECED19D}" destId="{DAE1F833-D857-4EFB-925E-F726384E218C}" srcOrd="0" destOrd="0" presId="urn:microsoft.com/office/officeart/2005/8/layout/hierarchy3"/>
    <dgm:cxn modelId="{19E866F1-D30B-4BAF-97D2-36255CDCFDE9}" type="presParOf" srcId="{DAE1F833-D857-4EFB-925E-F726384E218C}" destId="{47A455B0-3CF8-45D8-836C-D877794433C9}" srcOrd="0" destOrd="0" presId="urn:microsoft.com/office/officeart/2005/8/layout/hierarchy3"/>
    <dgm:cxn modelId="{BC7BC6A2-9E41-4761-828D-2186D79F5AF4}" type="presParOf" srcId="{47A455B0-3CF8-45D8-836C-D877794433C9}" destId="{C6CE6E07-5E8E-413D-B161-01A23E6D94DE}" srcOrd="0" destOrd="0" presId="urn:microsoft.com/office/officeart/2005/8/layout/hierarchy3"/>
    <dgm:cxn modelId="{29FB2931-AF94-41B2-AAE8-E618A66A51BD}" type="presParOf" srcId="{47A455B0-3CF8-45D8-836C-D877794433C9}" destId="{64BFA2B4-15A1-4845-91D5-8D26DAB52E3E}" srcOrd="1" destOrd="0" presId="urn:microsoft.com/office/officeart/2005/8/layout/hierarchy3"/>
    <dgm:cxn modelId="{B65B98A4-2E3E-40BE-8D4F-191599A728CF}" type="presParOf" srcId="{DAE1F833-D857-4EFB-925E-F726384E218C}" destId="{9D480FA0-DC47-42CC-BCC3-F256D1003761}" srcOrd="1" destOrd="0" presId="urn:microsoft.com/office/officeart/2005/8/layout/hierarchy3"/>
    <dgm:cxn modelId="{E0ED4EB0-0075-44B9-89E2-5A2A8213D32F}" type="presParOf" srcId="{9D480FA0-DC47-42CC-BCC3-F256D1003761}" destId="{6D66A6BF-0679-4ED5-AC60-1FA0D27E1525}" srcOrd="0" destOrd="0" presId="urn:microsoft.com/office/officeart/2005/8/layout/hierarchy3"/>
    <dgm:cxn modelId="{C950C468-3E49-465D-9197-596A720B4C80}" type="presParOf" srcId="{9D480FA0-DC47-42CC-BCC3-F256D1003761}" destId="{A3F16CC9-E761-490A-8F9F-74B8DD32D685}" srcOrd="1" destOrd="0" presId="urn:microsoft.com/office/officeart/2005/8/layout/hierarchy3"/>
    <dgm:cxn modelId="{452B9559-F97C-460C-A82B-6214E88D37D6}" type="presParOf" srcId="{9D480FA0-DC47-42CC-BCC3-F256D1003761}" destId="{1FAB5A1D-F548-4D25-A0A4-6458735B45AE}" srcOrd="2" destOrd="0" presId="urn:microsoft.com/office/officeart/2005/8/layout/hierarchy3"/>
    <dgm:cxn modelId="{0C64A621-4013-4A99-A293-82230E74A3DB}" type="presParOf" srcId="{9D480FA0-DC47-42CC-BCC3-F256D1003761}" destId="{9F950565-50BE-4BD4-AC78-70C380E1A85A}" srcOrd="3" destOrd="0" presId="urn:microsoft.com/office/officeart/2005/8/layout/hierarchy3"/>
    <dgm:cxn modelId="{88ABDEE4-5126-497D-AA0A-8F7AC8CB4A1D}" type="presParOf" srcId="{9D480FA0-DC47-42CC-BCC3-F256D1003761}" destId="{F1085F84-BAA2-4DB0-BF0E-8BCF2E1162CF}" srcOrd="4" destOrd="0" presId="urn:microsoft.com/office/officeart/2005/8/layout/hierarchy3"/>
    <dgm:cxn modelId="{D1E9F398-1263-423B-9873-71314C933C0F}" type="presParOf" srcId="{9D480FA0-DC47-42CC-BCC3-F256D1003761}" destId="{D629D9EA-B78A-42A7-A533-BB52DEE47E96}" srcOrd="5" destOrd="0" presId="urn:microsoft.com/office/officeart/2005/8/layout/hierarchy3"/>
    <dgm:cxn modelId="{FE41AD9A-86F8-40FA-BB0C-CDD2E5EA62A6}" type="presParOf" srcId="{04701354-7FAE-4959-A5C0-FFEB6ECED19D}" destId="{4AF79110-C97D-4FF4-A64A-BFFB66188D08}" srcOrd="1" destOrd="0" presId="urn:microsoft.com/office/officeart/2005/8/layout/hierarchy3"/>
    <dgm:cxn modelId="{45BC7331-475F-4BB8-83DD-F6C66076B4F8}" type="presParOf" srcId="{4AF79110-C97D-4FF4-A64A-BFFB66188D08}" destId="{2C80921F-7C19-42BE-B486-9464C9990297}" srcOrd="0" destOrd="0" presId="urn:microsoft.com/office/officeart/2005/8/layout/hierarchy3"/>
    <dgm:cxn modelId="{28544176-9104-4A62-8B40-97AA4F094693}" type="presParOf" srcId="{2C80921F-7C19-42BE-B486-9464C9990297}" destId="{D3631F0F-4461-4B73-AC86-BA50FAF8290D}" srcOrd="0" destOrd="0" presId="urn:microsoft.com/office/officeart/2005/8/layout/hierarchy3"/>
    <dgm:cxn modelId="{74A9A4C6-7881-427F-BBBE-9CEFF10538E0}" type="presParOf" srcId="{2C80921F-7C19-42BE-B486-9464C9990297}" destId="{2184E192-AC25-4462-A652-C27FE77C6C1B}" srcOrd="1" destOrd="0" presId="urn:microsoft.com/office/officeart/2005/8/layout/hierarchy3"/>
    <dgm:cxn modelId="{3737E867-4C66-46A9-B9AE-B609FAF35C01}" type="presParOf" srcId="{4AF79110-C97D-4FF4-A64A-BFFB66188D08}" destId="{B873196C-FA2C-495F-BA79-66CAE4C48D91}" srcOrd="1" destOrd="0" presId="urn:microsoft.com/office/officeart/2005/8/layout/hierarchy3"/>
    <dgm:cxn modelId="{A312A178-09BB-4A21-958C-D20FC546253C}" type="presParOf" srcId="{B873196C-FA2C-495F-BA79-66CAE4C48D91}" destId="{3C10F94D-08EA-4C10-A234-110D8F27670A}" srcOrd="0" destOrd="0" presId="urn:microsoft.com/office/officeart/2005/8/layout/hierarchy3"/>
    <dgm:cxn modelId="{2CDF2408-72E6-45BF-9E89-1BA26B9C03C6}" type="presParOf" srcId="{B873196C-FA2C-495F-BA79-66CAE4C48D91}" destId="{F268550C-5536-457E-8608-8C063204B976}" srcOrd="1" destOrd="0" presId="urn:microsoft.com/office/officeart/2005/8/layout/hierarchy3"/>
    <dgm:cxn modelId="{8169A5DF-9FC0-47C7-8571-C917D68AD0B0}" type="presParOf" srcId="{B873196C-FA2C-495F-BA79-66CAE4C48D91}" destId="{F239CE78-A4D6-487B-9250-6B868E0CBDBB}" srcOrd="2" destOrd="0" presId="urn:microsoft.com/office/officeart/2005/8/layout/hierarchy3"/>
    <dgm:cxn modelId="{D56BE191-141D-4F1B-BBF3-F5904FF53EAD}" type="presParOf" srcId="{B873196C-FA2C-495F-BA79-66CAE4C48D91}" destId="{3D97B335-BA93-441E-8B7B-21BBBD894679}" srcOrd="3" destOrd="0" presId="urn:microsoft.com/office/officeart/2005/8/layout/hierarchy3"/>
    <dgm:cxn modelId="{0C1DDEA6-7C5E-4F07-93A2-656A10C35664}" type="presParOf" srcId="{B873196C-FA2C-495F-BA79-66CAE4C48D91}" destId="{9138D8CF-6A79-489E-82AA-C5AAB0E23A0B}" srcOrd="4" destOrd="0" presId="urn:microsoft.com/office/officeart/2005/8/layout/hierarchy3"/>
    <dgm:cxn modelId="{2E63A943-CCD9-49FD-9070-E8C287A1A2DE}" type="presParOf" srcId="{B873196C-FA2C-495F-BA79-66CAE4C48D91}" destId="{AAE94AEF-6D13-4CD6-8034-0D6BB6EB213C}" srcOrd="5" destOrd="0" presId="urn:microsoft.com/office/officeart/2005/8/layout/hierarchy3"/>
    <dgm:cxn modelId="{F9CA50AE-CB76-40BE-A43A-901EBBD6EA41}" type="presParOf" srcId="{B873196C-FA2C-495F-BA79-66CAE4C48D91}" destId="{8B1F6879-090B-4673-BD91-4B4CE715A40E}" srcOrd="6" destOrd="0" presId="urn:microsoft.com/office/officeart/2005/8/layout/hierarchy3"/>
    <dgm:cxn modelId="{CCFF4D5C-0A12-4B55-8F06-8FA9C8B06E45}" type="presParOf" srcId="{B873196C-FA2C-495F-BA79-66CAE4C48D91}" destId="{BC1D401B-EA4F-4D42-82E6-F10711567FA6}" srcOrd="7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210F16-AF02-4823-915A-BA65A65BDED6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B6959D-135C-49E2-B917-79CFC0B833F1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Adaptive-Learning Courseware</a:t>
          </a:r>
        </a:p>
      </dgm:t>
    </dgm:pt>
    <dgm:pt modelId="{C79DF0A0-5406-464E-9EA9-EEBAAAAF68C0}" type="parTrans" cxnId="{E0002EEF-28C4-4FD7-B04B-DB67558A958C}">
      <dgm:prSet/>
      <dgm:spPr/>
      <dgm:t>
        <a:bodyPr/>
        <a:lstStyle/>
        <a:p>
          <a:endParaRPr lang="en-US"/>
        </a:p>
      </dgm:t>
    </dgm:pt>
    <dgm:pt modelId="{DFF2F3A0-DBA4-4B96-A70B-460AC96F14AF}" type="sibTrans" cxnId="{E0002EEF-28C4-4FD7-B04B-DB67558A958C}">
      <dgm:prSet/>
      <dgm:spPr/>
      <dgm:t>
        <a:bodyPr/>
        <a:lstStyle/>
        <a:p>
          <a:endParaRPr lang="en-US"/>
        </a:p>
      </dgm:t>
    </dgm:pt>
    <dgm:pt modelId="{F3E3830C-61C3-4E45-B637-1BED68B071B8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Socio-Emotional (SEL) Biofeedback Wearables</a:t>
          </a:r>
        </a:p>
      </dgm:t>
    </dgm:pt>
    <dgm:pt modelId="{3FBD69F7-854F-49C8-8645-5F79C1E9AA56}" type="parTrans" cxnId="{B4D5E1DD-F345-4E23-80DC-A23D8A171B58}">
      <dgm:prSet/>
      <dgm:spPr/>
      <dgm:t>
        <a:bodyPr/>
        <a:lstStyle/>
        <a:p>
          <a:endParaRPr lang="en-US"/>
        </a:p>
      </dgm:t>
    </dgm:pt>
    <dgm:pt modelId="{EF9D7378-DBBC-475A-9792-1D93275EC782}" type="sibTrans" cxnId="{B4D5E1DD-F345-4E23-80DC-A23D8A171B58}">
      <dgm:prSet/>
      <dgm:spPr/>
      <dgm:t>
        <a:bodyPr/>
        <a:lstStyle/>
        <a:p>
          <a:endParaRPr lang="en-US"/>
        </a:p>
      </dgm:t>
    </dgm:pt>
    <dgm:pt modelId="{AA8A651E-1B6A-4D13-9CDE-3E522E790EB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Brain-Computer Interfaces (BCIs)</a:t>
          </a:r>
        </a:p>
      </dgm:t>
    </dgm:pt>
    <dgm:pt modelId="{30F66227-D035-4E18-9F1A-F91C2A23D730}" type="parTrans" cxnId="{7FE75782-7137-4680-A94C-A97AB060CBD6}">
      <dgm:prSet/>
      <dgm:spPr/>
      <dgm:t>
        <a:bodyPr/>
        <a:lstStyle/>
        <a:p>
          <a:endParaRPr lang="en-US"/>
        </a:p>
      </dgm:t>
    </dgm:pt>
    <dgm:pt modelId="{5C30AB26-1887-41A8-B003-DCF70E73D886}" type="sibTrans" cxnId="{7FE75782-7137-4680-A94C-A97AB060CBD6}">
      <dgm:prSet/>
      <dgm:spPr/>
      <dgm:t>
        <a:bodyPr/>
        <a:lstStyle/>
        <a:p>
          <a:endParaRPr lang="en-US"/>
        </a:p>
      </dgm:t>
    </dgm:pt>
    <dgm:pt modelId="{0970088C-A8BB-48DF-8C5A-8CDF45F5FA08}" type="pres">
      <dgm:prSet presAssocID="{FB210F16-AF02-4823-915A-BA65A65BDED6}" presName="root" presStyleCnt="0">
        <dgm:presLayoutVars>
          <dgm:dir/>
          <dgm:resizeHandles val="exact"/>
        </dgm:presLayoutVars>
      </dgm:prSet>
      <dgm:spPr/>
    </dgm:pt>
    <dgm:pt modelId="{193E4F1B-E2C4-4F5C-AB43-B2A6F0229FA6}" type="pres">
      <dgm:prSet presAssocID="{1DB6959D-135C-49E2-B917-79CFC0B833F1}" presName="compNode" presStyleCnt="0"/>
      <dgm:spPr/>
    </dgm:pt>
    <dgm:pt modelId="{6467DC62-17AE-429F-B370-0FE70EBD0475}" type="pres">
      <dgm:prSet presAssocID="{1DB6959D-135C-49E2-B917-79CFC0B833F1}" presName="iconRect" presStyleLbl="node1" presStyleIdx="0" presStyleCnt="3" custScaleX="279664" custScaleY="221150" custLinFactY="100000" custLinFactNeighborX="60630" custLinFactNeighborY="10318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19050">
          <a:solidFill>
            <a:schemeClr val="tx1"/>
          </a:solidFill>
        </a:ln>
      </dgm:spPr>
    </dgm:pt>
    <dgm:pt modelId="{28922EB0-A429-4A33-86D7-8426651C5B0C}" type="pres">
      <dgm:prSet presAssocID="{1DB6959D-135C-49E2-B917-79CFC0B833F1}" presName="spaceRect" presStyleCnt="0"/>
      <dgm:spPr/>
    </dgm:pt>
    <dgm:pt modelId="{92E8336E-AE95-4430-A661-D8CE7F2E2142}" type="pres">
      <dgm:prSet presAssocID="{1DB6959D-135C-49E2-B917-79CFC0B833F1}" presName="textRect" presStyleLbl="revTx" presStyleIdx="0" presStyleCnt="3" custScaleX="173309" custScaleY="127328" custLinFactNeighborX="-2387" custLinFactNeighborY="-89371">
        <dgm:presLayoutVars>
          <dgm:chMax val="1"/>
          <dgm:chPref val="1"/>
        </dgm:presLayoutVars>
      </dgm:prSet>
      <dgm:spPr/>
    </dgm:pt>
    <dgm:pt modelId="{8A1F63E7-41E9-4263-8905-5FE00C882E63}" type="pres">
      <dgm:prSet presAssocID="{DFF2F3A0-DBA4-4B96-A70B-460AC96F14AF}" presName="sibTrans" presStyleCnt="0"/>
      <dgm:spPr/>
    </dgm:pt>
    <dgm:pt modelId="{929CF54E-FE22-4CD3-9B09-76B030DB5B75}" type="pres">
      <dgm:prSet presAssocID="{F3E3830C-61C3-4E45-B637-1BED68B071B8}" presName="compNode" presStyleCnt="0"/>
      <dgm:spPr/>
    </dgm:pt>
    <dgm:pt modelId="{BBB4F53F-7D47-4C21-A3C9-443FF89F04F3}" type="pres">
      <dgm:prSet presAssocID="{F3E3830C-61C3-4E45-B637-1BED68B071B8}" presName="iconRect" presStyleLbl="node1" presStyleIdx="1" presStyleCnt="3" custScaleX="307150" custScaleY="219150" custLinFactX="-28687" custLinFactNeighborX="-100000" custLinFactNeighborY="84204"/>
      <dgm:spPr>
        <a:blipFill>
          <a:blip xmlns:r="http://schemas.openxmlformats.org/officeDocument/2006/relationships" r:embed="rId2"/>
          <a:srcRect/>
          <a:stretch>
            <a:fillRect l="-18000" r="-18000"/>
          </a:stretch>
        </a:blipFill>
      </dgm:spPr>
    </dgm:pt>
    <dgm:pt modelId="{326C376A-DA15-42D3-A5B1-C4703D7291F4}" type="pres">
      <dgm:prSet presAssocID="{F3E3830C-61C3-4E45-B637-1BED68B071B8}" presName="spaceRect" presStyleCnt="0"/>
      <dgm:spPr/>
    </dgm:pt>
    <dgm:pt modelId="{3520007B-92C3-4A7A-A59A-89188D1072A5}" type="pres">
      <dgm:prSet presAssocID="{F3E3830C-61C3-4E45-B637-1BED68B071B8}" presName="textRect" presStyleLbl="revTx" presStyleIdx="1" presStyleCnt="3" custScaleX="200155" custLinFactY="-100000" custLinFactNeighborX="-95312" custLinFactNeighborY="-123962">
        <dgm:presLayoutVars>
          <dgm:chMax val="1"/>
          <dgm:chPref val="1"/>
        </dgm:presLayoutVars>
      </dgm:prSet>
      <dgm:spPr/>
    </dgm:pt>
    <dgm:pt modelId="{B369D775-3F87-4FF7-8AC0-6BBAC8D850D5}" type="pres">
      <dgm:prSet presAssocID="{EF9D7378-DBBC-475A-9792-1D93275EC782}" presName="sibTrans" presStyleCnt="0"/>
      <dgm:spPr/>
    </dgm:pt>
    <dgm:pt modelId="{C94ED698-68F0-4650-8BA1-6210A503FA21}" type="pres">
      <dgm:prSet presAssocID="{AA8A651E-1B6A-4D13-9CDE-3E522E790EB4}" presName="compNode" presStyleCnt="0"/>
      <dgm:spPr/>
    </dgm:pt>
    <dgm:pt modelId="{EC108E4C-EB1E-4046-8484-13D678AAF8CA}" type="pres">
      <dgm:prSet presAssocID="{AA8A651E-1B6A-4D13-9CDE-3E522E790EB4}" presName="iconRect" presStyleLbl="node1" presStyleIdx="2" presStyleCnt="3" custScaleX="276553" custScaleY="215641" custLinFactX="-111257" custLinFactNeighborX="-200000" custLinFactNeighborY="-47915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</dgm:spPr>
      <dgm:extLst>
        <a:ext uri="{E40237B7-FDA0-4F09-8148-C483321AD2D9}">
          <dgm14:cNvPr xmlns:dgm14="http://schemas.microsoft.com/office/drawing/2010/diagram" id="0" name="" descr="Blue DNA test tubes"/>
        </a:ext>
      </dgm:extLst>
    </dgm:pt>
    <dgm:pt modelId="{826BD3C6-772C-4EA5-B4AD-B635479E68FC}" type="pres">
      <dgm:prSet presAssocID="{AA8A651E-1B6A-4D13-9CDE-3E522E790EB4}" presName="spaceRect" presStyleCnt="0"/>
      <dgm:spPr/>
    </dgm:pt>
    <dgm:pt modelId="{16EF3934-6083-4F7F-8D2E-CF9B35E97B6E}" type="pres">
      <dgm:prSet presAssocID="{AA8A651E-1B6A-4D13-9CDE-3E522E790EB4}" presName="textRect" presStyleLbl="revTx" presStyleIdx="2" presStyleCnt="3" custScaleX="169383" custLinFactX="-39360" custLinFactY="-122531" custLinFactNeighborX="-100000" custLinFactNeighborY="-200000">
        <dgm:presLayoutVars>
          <dgm:chMax val="1"/>
          <dgm:chPref val="1"/>
        </dgm:presLayoutVars>
      </dgm:prSet>
      <dgm:spPr/>
    </dgm:pt>
  </dgm:ptLst>
  <dgm:cxnLst>
    <dgm:cxn modelId="{5BBA7C35-B671-41F5-9A29-65A468E6C6FE}" type="presOf" srcId="{F3E3830C-61C3-4E45-B637-1BED68B071B8}" destId="{3520007B-92C3-4A7A-A59A-89188D1072A5}" srcOrd="0" destOrd="0" presId="urn:microsoft.com/office/officeart/2018/2/layout/IconLabelList"/>
    <dgm:cxn modelId="{6B452038-D9F5-47CA-B686-19CC14F45AEA}" type="presOf" srcId="{FB210F16-AF02-4823-915A-BA65A65BDED6}" destId="{0970088C-A8BB-48DF-8C5A-8CDF45F5FA08}" srcOrd="0" destOrd="0" presId="urn:microsoft.com/office/officeart/2018/2/layout/IconLabelList"/>
    <dgm:cxn modelId="{812D073A-BEF2-4B62-ABCF-3FD085C3DCE8}" type="presOf" srcId="{AA8A651E-1B6A-4D13-9CDE-3E522E790EB4}" destId="{16EF3934-6083-4F7F-8D2E-CF9B35E97B6E}" srcOrd="0" destOrd="0" presId="urn:microsoft.com/office/officeart/2018/2/layout/IconLabelList"/>
    <dgm:cxn modelId="{9FA3D23D-4524-4085-9CD6-FEB603D93F77}" type="presOf" srcId="{1DB6959D-135C-49E2-B917-79CFC0B833F1}" destId="{92E8336E-AE95-4430-A661-D8CE7F2E2142}" srcOrd="0" destOrd="0" presId="urn:microsoft.com/office/officeart/2018/2/layout/IconLabelList"/>
    <dgm:cxn modelId="{7FE75782-7137-4680-A94C-A97AB060CBD6}" srcId="{FB210F16-AF02-4823-915A-BA65A65BDED6}" destId="{AA8A651E-1B6A-4D13-9CDE-3E522E790EB4}" srcOrd="2" destOrd="0" parTransId="{30F66227-D035-4E18-9F1A-F91C2A23D730}" sibTransId="{5C30AB26-1887-41A8-B003-DCF70E73D886}"/>
    <dgm:cxn modelId="{B4D5E1DD-F345-4E23-80DC-A23D8A171B58}" srcId="{FB210F16-AF02-4823-915A-BA65A65BDED6}" destId="{F3E3830C-61C3-4E45-B637-1BED68B071B8}" srcOrd="1" destOrd="0" parTransId="{3FBD69F7-854F-49C8-8645-5F79C1E9AA56}" sibTransId="{EF9D7378-DBBC-475A-9792-1D93275EC782}"/>
    <dgm:cxn modelId="{E0002EEF-28C4-4FD7-B04B-DB67558A958C}" srcId="{FB210F16-AF02-4823-915A-BA65A65BDED6}" destId="{1DB6959D-135C-49E2-B917-79CFC0B833F1}" srcOrd="0" destOrd="0" parTransId="{C79DF0A0-5406-464E-9EA9-EEBAAAAF68C0}" sibTransId="{DFF2F3A0-DBA4-4B96-A70B-460AC96F14AF}"/>
    <dgm:cxn modelId="{330DF383-F0AE-407F-A8C3-D3B263B0F41F}" type="presParOf" srcId="{0970088C-A8BB-48DF-8C5A-8CDF45F5FA08}" destId="{193E4F1B-E2C4-4F5C-AB43-B2A6F0229FA6}" srcOrd="0" destOrd="0" presId="urn:microsoft.com/office/officeart/2018/2/layout/IconLabelList"/>
    <dgm:cxn modelId="{E1EE1395-248D-40F8-AF35-C1D190643A77}" type="presParOf" srcId="{193E4F1B-E2C4-4F5C-AB43-B2A6F0229FA6}" destId="{6467DC62-17AE-429F-B370-0FE70EBD0475}" srcOrd="0" destOrd="0" presId="urn:microsoft.com/office/officeart/2018/2/layout/IconLabelList"/>
    <dgm:cxn modelId="{977490A1-BDF6-4CA1-B956-7718B1F42D80}" type="presParOf" srcId="{193E4F1B-E2C4-4F5C-AB43-B2A6F0229FA6}" destId="{28922EB0-A429-4A33-86D7-8426651C5B0C}" srcOrd="1" destOrd="0" presId="urn:microsoft.com/office/officeart/2018/2/layout/IconLabelList"/>
    <dgm:cxn modelId="{336AAF46-CE31-4A94-BB3A-6F53113C369D}" type="presParOf" srcId="{193E4F1B-E2C4-4F5C-AB43-B2A6F0229FA6}" destId="{92E8336E-AE95-4430-A661-D8CE7F2E2142}" srcOrd="2" destOrd="0" presId="urn:microsoft.com/office/officeart/2018/2/layout/IconLabelList"/>
    <dgm:cxn modelId="{933EBEE9-0EC1-4D1D-9E2A-0C1B7CAA00AE}" type="presParOf" srcId="{0970088C-A8BB-48DF-8C5A-8CDF45F5FA08}" destId="{8A1F63E7-41E9-4263-8905-5FE00C882E63}" srcOrd="1" destOrd="0" presId="urn:microsoft.com/office/officeart/2018/2/layout/IconLabelList"/>
    <dgm:cxn modelId="{C058330C-ABBF-43F8-8097-64EC4D32C0CA}" type="presParOf" srcId="{0970088C-A8BB-48DF-8C5A-8CDF45F5FA08}" destId="{929CF54E-FE22-4CD3-9B09-76B030DB5B75}" srcOrd="2" destOrd="0" presId="urn:microsoft.com/office/officeart/2018/2/layout/IconLabelList"/>
    <dgm:cxn modelId="{4C8FE1BA-3A97-4ACD-B8AC-02C5D00FE8E4}" type="presParOf" srcId="{929CF54E-FE22-4CD3-9B09-76B030DB5B75}" destId="{BBB4F53F-7D47-4C21-A3C9-443FF89F04F3}" srcOrd="0" destOrd="0" presId="urn:microsoft.com/office/officeart/2018/2/layout/IconLabelList"/>
    <dgm:cxn modelId="{8CCC960E-375E-4B09-B26D-F43E75D1B998}" type="presParOf" srcId="{929CF54E-FE22-4CD3-9B09-76B030DB5B75}" destId="{326C376A-DA15-42D3-A5B1-C4703D7291F4}" srcOrd="1" destOrd="0" presId="urn:microsoft.com/office/officeart/2018/2/layout/IconLabelList"/>
    <dgm:cxn modelId="{22E0C524-C669-4655-ACC8-AF480FC18E1A}" type="presParOf" srcId="{929CF54E-FE22-4CD3-9B09-76B030DB5B75}" destId="{3520007B-92C3-4A7A-A59A-89188D1072A5}" srcOrd="2" destOrd="0" presId="urn:microsoft.com/office/officeart/2018/2/layout/IconLabelList"/>
    <dgm:cxn modelId="{51099250-58D2-4875-9858-D8B5621E0EDE}" type="presParOf" srcId="{0970088C-A8BB-48DF-8C5A-8CDF45F5FA08}" destId="{B369D775-3F87-4FF7-8AC0-6BBAC8D850D5}" srcOrd="3" destOrd="0" presId="urn:microsoft.com/office/officeart/2018/2/layout/IconLabelList"/>
    <dgm:cxn modelId="{1C68E077-8B17-4894-ADC0-B1AF77F60461}" type="presParOf" srcId="{0970088C-A8BB-48DF-8C5A-8CDF45F5FA08}" destId="{C94ED698-68F0-4650-8BA1-6210A503FA21}" srcOrd="4" destOrd="0" presId="urn:microsoft.com/office/officeart/2018/2/layout/IconLabelList"/>
    <dgm:cxn modelId="{421B8EAE-76FB-4AA0-B462-F29782356381}" type="presParOf" srcId="{C94ED698-68F0-4650-8BA1-6210A503FA21}" destId="{EC108E4C-EB1E-4046-8484-13D678AAF8CA}" srcOrd="0" destOrd="0" presId="urn:microsoft.com/office/officeart/2018/2/layout/IconLabelList"/>
    <dgm:cxn modelId="{DA6DDA61-5A9F-458F-B47A-0C7B66C4E042}" type="presParOf" srcId="{C94ED698-68F0-4650-8BA1-6210A503FA21}" destId="{826BD3C6-772C-4EA5-B4AD-B635479E68FC}" srcOrd="1" destOrd="0" presId="urn:microsoft.com/office/officeart/2018/2/layout/IconLabelList"/>
    <dgm:cxn modelId="{A9C3767E-68B0-49A2-9838-2371AF1A5885}" type="presParOf" srcId="{C94ED698-68F0-4650-8BA1-6210A503FA21}" destId="{16EF3934-6083-4F7F-8D2E-CF9B35E97B6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CF66EA-DEDE-41F2-8BBD-0084C9EBEFFA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</dgm:pt>
    <dgm:pt modelId="{FBCA8D38-63FD-46A1-B82A-F3F8EF4C21C2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Artificial Intelligence (AI) Programming</a:t>
          </a:r>
        </a:p>
      </dgm:t>
    </dgm:pt>
    <dgm:pt modelId="{96D69A17-5E7C-4437-9332-A89C5A4DEACB}" type="parTrans" cxnId="{459879D6-6714-4CC3-9B1E-BEBAD5AF414A}">
      <dgm:prSet/>
      <dgm:spPr/>
      <dgm:t>
        <a:bodyPr/>
        <a:lstStyle/>
        <a:p>
          <a:endParaRPr lang="en-US"/>
        </a:p>
      </dgm:t>
    </dgm:pt>
    <dgm:pt modelId="{96E96BFE-F313-45CF-915B-1FDE1F001010}" type="sibTrans" cxnId="{459879D6-6714-4CC3-9B1E-BEBAD5AF414A}">
      <dgm:prSet/>
      <dgm:spPr/>
      <dgm:t>
        <a:bodyPr/>
        <a:lstStyle/>
        <a:p>
          <a:endParaRPr lang="en-US"/>
        </a:p>
      </dgm:t>
    </dgm:pt>
    <dgm:pt modelId="{368F1B70-40C1-4A43-8FAC-8D1E4E107CA7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/>
            <a:t>Social Credit Scoring</a:t>
          </a:r>
        </a:p>
      </dgm:t>
    </dgm:pt>
    <dgm:pt modelId="{3BF2C63B-D7ED-45F7-B2A4-AB77FEDFAC48}" type="parTrans" cxnId="{E14A262C-DB0C-4497-827C-4E0CC95E6D61}">
      <dgm:prSet/>
      <dgm:spPr/>
      <dgm:t>
        <a:bodyPr/>
        <a:lstStyle/>
        <a:p>
          <a:endParaRPr lang="en-US"/>
        </a:p>
      </dgm:t>
    </dgm:pt>
    <dgm:pt modelId="{5D5D9859-3757-4185-B459-973685505CCA}" type="sibTrans" cxnId="{E14A262C-DB0C-4497-827C-4E0CC95E6D61}">
      <dgm:prSet/>
      <dgm:spPr/>
      <dgm:t>
        <a:bodyPr/>
        <a:lstStyle/>
        <a:p>
          <a:endParaRPr lang="en-US"/>
        </a:p>
      </dgm:t>
    </dgm:pt>
    <dgm:pt modelId="{A4288F0F-E346-41FE-B937-5C159085FC9A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/>
            <a:t>Transhuman Engineering</a:t>
          </a:r>
        </a:p>
      </dgm:t>
    </dgm:pt>
    <dgm:pt modelId="{73F67668-3B03-4915-BDAF-D311F2B3C868}" type="parTrans" cxnId="{5AD3E914-6ED6-4BB2-978F-D9670D436BBA}">
      <dgm:prSet/>
      <dgm:spPr/>
      <dgm:t>
        <a:bodyPr/>
        <a:lstStyle/>
        <a:p>
          <a:endParaRPr lang="en-US"/>
        </a:p>
      </dgm:t>
    </dgm:pt>
    <dgm:pt modelId="{04E8CC02-8D20-4A5C-941E-33B3AE2B0A3B}" type="sibTrans" cxnId="{5AD3E914-6ED6-4BB2-978F-D9670D436BBA}">
      <dgm:prSet/>
      <dgm:spPr/>
      <dgm:t>
        <a:bodyPr/>
        <a:lstStyle/>
        <a:p>
          <a:endParaRPr lang="en-US"/>
        </a:p>
      </dgm:t>
    </dgm:pt>
    <dgm:pt modelId="{C514E933-70A5-42E0-8B7D-226D3A9D8FA2}" type="pres">
      <dgm:prSet presAssocID="{4ACF66EA-DEDE-41F2-8BBD-0084C9EBEFFA}" presName="diagram" presStyleCnt="0">
        <dgm:presLayoutVars>
          <dgm:dir/>
          <dgm:resizeHandles val="exact"/>
        </dgm:presLayoutVars>
      </dgm:prSet>
      <dgm:spPr/>
    </dgm:pt>
    <dgm:pt modelId="{A8F0613D-E216-4BFF-9B40-D9D8F6C1C841}" type="pres">
      <dgm:prSet presAssocID="{FBCA8D38-63FD-46A1-B82A-F3F8EF4C21C2}" presName="node" presStyleLbl="node1" presStyleIdx="0" presStyleCnt="3">
        <dgm:presLayoutVars>
          <dgm:bulletEnabled val="1"/>
        </dgm:presLayoutVars>
      </dgm:prSet>
      <dgm:spPr/>
    </dgm:pt>
    <dgm:pt modelId="{DFC8F281-923B-45B1-BCD2-C05C29E02E0D}" type="pres">
      <dgm:prSet presAssocID="{96E96BFE-F313-45CF-915B-1FDE1F001010}" presName="sibTrans" presStyleCnt="0"/>
      <dgm:spPr/>
    </dgm:pt>
    <dgm:pt modelId="{E2C3F8B7-20C3-49FE-A986-203991546C3A}" type="pres">
      <dgm:prSet presAssocID="{368F1B70-40C1-4A43-8FAC-8D1E4E107CA7}" presName="node" presStyleLbl="node1" presStyleIdx="1" presStyleCnt="3">
        <dgm:presLayoutVars>
          <dgm:bulletEnabled val="1"/>
        </dgm:presLayoutVars>
      </dgm:prSet>
      <dgm:spPr/>
    </dgm:pt>
    <dgm:pt modelId="{C327CA95-7EEB-41F3-8149-EEC3A6095E3A}" type="pres">
      <dgm:prSet presAssocID="{5D5D9859-3757-4185-B459-973685505CCA}" presName="sibTrans" presStyleCnt="0"/>
      <dgm:spPr/>
    </dgm:pt>
    <dgm:pt modelId="{621938F8-02E3-458E-95BD-8989C7341762}" type="pres">
      <dgm:prSet presAssocID="{A4288F0F-E346-41FE-B937-5C159085FC9A}" presName="node" presStyleLbl="node1" presStyleIdx="2" presStyleCnt="3">
        <dgm:presLayoutVars>
          <dgm:bulletEnabled val="1"/>
        </dgm:presLayoutVars>
      </dgm:prSet>
      <dgm:spPr/>
    </dgm:pt>
  </dgm:ptLst>
  <dgm:cxnLst>
    <dgm:cxn modelId="{5AD3E914-6ED6-4BB2-978F-D9670D436BBA}" srcId="{4ACF66EA-DEDE-41F2-8BBD-0084C9EBEFFA}" destId="{A4288F0F-E346-41FE-B937-5C159085FC9A}" srcOrd="2" destOrd="0" parTransId="{73F67668-3B03-4915-BDAF-D311F2B3C868}" sibTransId="{04E8CC02-8D20-4A5C-941E-33B3AE2B0A3B}"/>
    <dgm:cxn modelId="{E14A262C-DB0C-4497-827C-4E0CC95E6D61}" srcId="{4ACF66EA-DEDE-41F2-8BBD-0084C9EBEFFA}" destId="{368F1B70-40C1-4A43-8FAC-8D1E4E107CA7}" srcOrd="1" destOrd="0" parTransId="{3BF2C63B-D7ED-45F7-B2A4-AB77FEDFAC48}" sibTransId="{5D5D9859-3757-4185-B459-973685505CCA}"/>
    <dgm:cxn modelId="{0F7B5F3C-DCC6-4E3B-8709-B32E5E977F3A}" type="presOf" srcId="{368F1B70-40C1-4A43-8FAC-8D1E4E107CA7}" destId="{E2C3F8B7-20C3-49FE-A986-203991546C3A}" srcOrd="0" destOrd="0" presId="urn:microsoft.com/office/officeart/2005/8/layout/default"/>
    <dgm:cxn modelId="{A7912B70-68D8-48A3-952D-9E3F1E7D29AB}" type="presOf" srcId="{4ACF66EA-DEDE-41F2-8BBD-0084C9EBEFFA}" destId="{C514E933-70A5-42E0-8B7D-226D3A9D8FA2}" srcOrd="0" destOrd="0" presId="urn:microsoft.com/office/officeart/2005/8/layout/default"/>
    <dgm:cxn modelId="{9653DB74-D2D5-4508-811A-100CE898E5D3}" type="presOf" srcId="{A4288F0F-E346-41FE-B937-5C159085FC9A}" destId="{621938F8-02E3-458E-95BD-8989C7341762}" srcOrd="0" destOrd="0" presId="urn:microsoft.com/office/officeart/2005/8/layout/default"/>
    <dgm:cxn modelId="{5DD1A3A6-7016-4DFA-8866-3D6524E22283}" type="presOf" srcId="{FBCA8D38-63FD-46A1-B82A-F3F8EF4C21C2}" destId="{A8F0613D-E216-4BFF-9B40-D9D8F6C1C841}" srcOrd="0" destOrd="0" presId="urn:microsoft.com/office/officeart/2005/8/layout/default"/>
    <dgm:cxn modelId="{459879D6-6714-4CC3-9B1E-BEBAD5AF414A}" srcId="{4ACF66EA-DEDE-41F2-8BBD-0084C9EBEFFA}" destId="{FBCA8D38-63FD-46A1-B82A-F3F8EF4C21C2}" srcOrd="0" destOrd="0" parTransId="{96D69A17-5E7C-4437-9332-A89C5A4DEACB}" sibTransId="{96E96BFE-F313-45CF-915B-1FDE1F001010}"/>
    <dgm:cxn modelId="{CD277442-C8F2-4318-8E85-A1AD17147028}" type="presParOf" srcId="{C514E933-70A5-42E0-8B7D-226D3A9D8FA2}" destId="{A8F0613D-E216-4BFF-9B40-D9D8F6C1C841}" srcOrd="0" destOrd="0" presId="urn:microsoft.com/office/officeart/2005/8/layout/default"/>
    <dgm:cxn modelId="{C85D0624-68A5-454A-86AE-78B4C29C749C}" type="presParOf" srcId="{C514E933-70A5-42E0-8B7D-226D3A9D8FA2}" destId="{DFC8F281-923B-45B1-BCD2-C05C29E02E0D}" srcOrd="1" destOrd="0" presId="urn:microsoft.com/office/officeart/2005/8/layout/default"/>
    <dgm:cxn modelId="{2112D1C8-5374-4DD9-8ED7-970AF43B0E9A}" type="presParOf" srcId="{C514E933-70A5-42E0-8B7D-226D3A9D8FA2}" destId="{E2C3F8B7-20C3-49FE-A986-203991546C3A}" srcOrd="2" destOrd="0" presId="urn:microsoft.com/office/officeart/2005/8/layout/default"/>
    <dgm:cxn modelId="{76AB4E78-CFE5-4A22-AD1B-2009B5F42BE4}" type="presParOf" srcId="{C514E933-70A5-42E0-8B7D-226D3A9D8FA2}" destId="{C327CA95-7EEB-41F3-8149-EEC3A6095E3A}" srcOrd="3" destOrd="0" presId="urn:microsoft.com/office/officeart/2005/8/layout/default"/>
    <dgm:cxn modelId="{89234329-F7F9-4C5F-A694-F5C0E013B7DB}" type="presParOf" srcId="{C514E933-70A5-42E0-8B7D-226D3A9D8FA2}" destId="{621938F8-02E3-458E-95BD-8989C7341762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A47D9A-56C2-4268-B9B6-DC0C50189B7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89A779-B44A-4246-A766-5B7BC7642498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/>
            <a:t>Electroencephalogram (EEG) Headgear</a:t>
          </a:r>
        </a:p>
      </dgm:t>
    </dgm:pt>
    <dgm:pt modelId="{5031F3BC-CE4C-45C9-AA46-F93849B6BDF7}" type="parTrans" cxnId="{E2F3CC1F-A74F-44BB-A02B-18D82E31DC19}">
      <dgm:prSet/>
      <dgm:spPr/>
      <dgm:t>
        <a:bodyPr/>
        <a:lstStyle/>
        <a:p>
          <a:endParaRPr lang="en-US"/>
        </a:p>
      </dgm:t>
    </dgm:pt>
    <dgm:pt modelId="{F92D917E-195C-47C9-9B0E-AE2DDAD7725B}" type="sibTrans" cxnId="{E2F3CC1F-A74F-44BB-A02B-18D82E31DC19}">
      <dgm:prSet/>
      <dgm:spPr/>
      <dgm:t>
        <a:bodyPr/>
        <a:lstStyle/>
        <a:p>
          <a:endParaRPr lang="en-US"/>
        </a:p>
      </dgm:t>
    </dgm:pt>
    <dgm:pt modelId="{A87644F8-722E-4F7C-A99A-659C2AC8D6E3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/>
            <a:t>Electrocardiogram (ECG) Monitors</a:t>
          </a:r>
        </a:p>
      </dgm:t>
    </dgm:pt>
    <dgm:pt modelId="{C3A95041-2D2D-4CB6-8633-7AEA9D7A90AD}" type="parTrans" cxnId="{7A78033C-8EDE-4170-9A76-AE68C84A5240}">
      <dgm:prSet/>
      <dgm:spPr/>
      <dgm:t>
        <a:bodyPr/>
        <a:lstStyle/>
        <a:p>
          <a:endParaRPr lang="en-US"/>
        </a:p>
      </dgm:t>
    </dgm:pt>
    <dgm:pt modelId="{94F87028-EC54-481E-82AF-9AEDA66D27FD}" type="sibTrans" cxnId="{7A78033C-8EDE-4170-9A76-AE68C84A5240}">
      <dgm:prSet/>
      <dgm:spPr/>
      <dgm:t>
        <a:bodyPr/>
        <a:lstStyle/>
        <a:p>
          <a:endParaRPr lang="en-US"/>
        </a:p>
      </dgm:t>
    </dgm:pt>
    <dgm:pt modelId="{5EC6A799-5785-4992-B8A4-E8AF5C5749C8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/>
            <a:t>Galvanic Skin Response (GSR) Bracelets</a:t>
          </a:r>
        </a:p>
      </dgm:t>
    </dgm:pt>
    <dgm:pt modelId="{6D1A48A1-23AD-482E-B000-AAB2192C2508}" type="parTrans" cxnId="{F4654D1C-3A24-4F42-9045-4F54424425D7}">
      <dgm:prSet/>
      <dgm:spPr/>
      <dgm:t>
        <a:bodyPr/>
        <a:lstStyle/>
        <a:p>
          <a:endParaRPr lang="en-US"/>
        </a:p>
      </dgm:t>
    </dgm:pt>
    <dgm:pt modelId="{612BAB06-4F0B-4371-AD9F-6B99D7D214C6}" type="sibTrans" cxnId="{F4654D1C-3A24-4F42-9045-4F54424425D7}">
      <dgm:prSet/>
      <dgm:spPr/>
      <dgm:t>
        <a:bodyPr/>
        <a:lstStyle/>
        <a:p>
          <a:endParaRPr lang="en-US"/>
        </a:p>
      </dgm:t>
    </dgm:pt>
    <dgm:pt modelId="{17F0A324-7305-424B-AA76-C293444E33F9}" type="pres">
      <dgm:prSet presAssocID="{77A47D9A-56C2-4268-B9B6-DC0C50189B7B}" presName="Name0" presStyleCnt="0">
        <dgm:presLayoutVars>
          <dgm:chMax val="7"/>
          <dgm:chPref val="7"/>
          <dgm:dir/>
        </dgm:presLayoutVars>
      </dgm:prSet>
      <dgm:spPr/>
    </dgm:pt>
    <dgm:pt modelId="{81CD1AE5-A7D7-41B3-B3BC-3191E71E1D84}" type="pres">
      <dgm:prSet presAssocID="{77A47D9A-56C2-4268-B9B6-DC0C50189B7B}" presName="Name1" presStyleCnt="0"/>
      <dgm:spPr/>
    </dgm:pt>
    <dgm:pt modelId="{1D25E911-E816-419C-A61B-C51486E822B2}" type="pres">
      <dgm:prSet presAssocID="{77A47D9A-56C2-4268-B9B6-DC0C50189B7B}" presName="cycle" presStyleCnt="0"/>
      <dgm:spPr/>
    </dgm:pt>
    <dgm:pt modelId="{0FA304C0-D06A-4424-A49E-5B61E7E1C4E9}" type="pres">
      <dgm:prSet presAssocID="{77A47D9A-56C2-4268-B9B6-DC0C50189B7B}" presName="srcNode" presStyleLbl="node1" presStyleIdx="0" presStyleCnt="3"/>
      <dgm:spPr/>
    </dgm:pt>
    <dgm:pt modelId="{2E3C15D4-A626-4868-8F91-FB3F46CB00D8}" type="pres">
      <dgm:prSet presAssocID="{77A47D9A-56C2-4268-B9B6-DC0C50189B7B}" presName="conn" presStyleLbl="parChTrans1D2" presStyleIdx="0" presStyleCnt="1"/>
      <dgm:spPr/>
    </dgm:pt>
    <dgm:pt modelId="{D7C2613B-1FB3-4492-A18B-3FBDE33E5C0C}" type="pres">
      <dgm:prSet presAssocID="{77A47D9A-56C2-4268-B9B6-DC0C50189B7B}" presName="extraNode" presStyleLbl="node1" presStyleIdx="0" presStyleCnt="3"/>
      <dgm:spPr/>
    </dgm:pt>
    <dgm:pt modelId="{497F3821-B53F-4AD7-A5BD-0F3F6CF00EBA}" type="pres">
      <dgm:prSet presAssocID="{77A47D9A-56C2-4268-B9B6-DC0C50189B7B}" presName="dstNode" presStyleLbl="node1" presStyleIdx="0" presStyleCnt="3"/>
      <dgm:spPr/>
    </dgm:pt>
    <dgm:pt modelId="{D97E2AE9-9132-4CBE-A005-DC4E8FDFFA6D}" type="pres">
      <dgm:prSet presAssocID="{1D89A779-B44A-4246-A766-5B7BC7642498}" presName="text_1" presStyleLbl="node1" presStyleIdx="0" presStyleCnt="3">
        <dgm:presLayoutVars>
          <dgm:bulletEnabled val="1"/>
        </dgm:presLayoutVars>
      </dgm:prSet>
      <dgm:spPr/>
    </dgm:pt>
    <dgm:pt modelId="{1F20572B-317C-46C2-9010-B0ED5FA2F622}" type="pres">
      <dgm:prSet presAssocID="{1D89A779-B44A-4246-A766-5B7BC7642498}" presName="accent_1" presStyleCnt="0"/>
      <dgm:spPr/>
    </dgm:pt>
    <dgm:pt modelId="{C44F50C7-6A46-4BE4-8C3A-8E480CEBCE03}" type="pres">
      <dgm:prSet presAssocID="{1D89A779-B44A-4246-A766-5B7BC7642498}" presName="accentRepeatNode" presStyleLbl="solidFgAcc1" presStyleIdx="0" presStyleCnt="3"/>
      <dgm:spPr/>
    </dgm:pt>
    <dgm:pt modelId="{54D1BC0C-A3E8-4790-AE16-DDF60504A388}" type="pres">
      <dgm:prSet presAssocID="{A87644F8-722E-4F7C-A99A-659C2AC8D6E3}" presName="text_2" presStyleLbl="node1" presStyleIdx="1" presStyleCnt="3">
        <dgm:presLayoutVars>
          <dgm:bulletEnabled val="1"/>
        </dgm:presLayoutVars>
      </dgm:prSet>
      <dgm:spPr/>
    </dgm:pt>
    <dgm:pt modelId="{84433FBF-80CF-40F4-8C65-B958459E67F1}" type="pres">
      <dgm:prSet presAssocID="{A87644F8-722E-4F7C-A99A-659C2AC8D6E3}" presName="accent_2" presStyleCnt="0"/>
      <dgm:spPr/>
    </dgm:pt>
    <dgm:pt modelId="{5CCD10C6-5EC6-43C6-9CDA-E411A5A17BAF}" type="pres">
      <dgm:prSet presAssocID="{A87644F8-722E-4F7C-A99A-659C2AC8D6E3}" presName="accentRepeatNode" presStyleLbl="solidFgAcc1" presStyleIdx="1" presStyleCnt="3"/>
      <dgm:spPr/>
    </dgm:pt>
    <dgm:pt modelId="{81EC7364-7A40-4C62-BA28-00CF49690868}" type="pres">
      <dgm:prSet presAssocID="{5EC6A799-5785-4992-B8A4-E8AF5C5749C8}" presName="text_3" presStyleLbl="node1" presStyleIdx="2" presStyleCnt="3">
        <dgm:presLayoutVars>
          <dgm:bulletEnabled val="1"/>
        </dgm:presLayoutVars>
      </dgm:prSet>
      <dgm:spPr/>
    </dgm:pt>
    <dgm:pt modelId="{061675F4-5C51-4069-AA5E-A4F54751DE7B}" type="pres">
      <dgm:prSet presAssocID="{5EC6A799-5785-4992-B8A4-E8AF5C5749C8}" presName="accent_3" presStyleCnt="0"/>
      <dgm:spPr/>
    </dgm:pt>
    <dgm:pt modelId="{33AA558D-8667-48AE-96A8-B6329E8F0617}" type="pres">
      <dgm:prSet presAssocID="{5EC6A799-5785-4992-B8A4-E8AF5C5749C8}" presName="accentRepeatNode" presStyleLbl="solidFgAcc1" presStyleIdx="2" presStyleCnt="3"/>
      <dgm:spPr/>
    </dgm:pt>
  </dgm:ptLst>
  <dgm:cxnLst>
    <dgm:cxn modelId="{F4654D1C-3A24-4F42-9045-4F54424425D7}" srcId="{77A47D9A-56C2-4268-B9B6-DC0C50189B7B}" destId="{5EC6A799-5785-4992-B8A4-E8AF5C5749C8}" srcOrd="2" destOrd="0" parTransId="{6D1A48A1-23AD-482E-B000-AAB2192C2508}" sibTransId="{612BAB06-4F0B-4371-AD9F-6B99D7D214C6}"/>
    <dgm:cxn modelId="{E2F3CC1F-A74F-44BB-A02B-18D82E31DC19}" srcId="{77A47D9A-56C2-4268-B9B6-DC0C50189B7B}" destId="{1D89A779-B44A-4246-A766-5B7BC7642498}" srcOrd="0" destOrd="0" parTransId="{5031F3BC-CE4C-45C9-AA46-F93849B6BDF7}" sibTransId="{F92D917E-195C-47C9-9B0E-AE2DDAD7725B}"/>
    <dgm:cxn modelId="{2235EF34-4517-4CB6-8DB7-65A902BF8898}" type="presOf" srcId="{1D89A779-B44A-4246-A766-5B7BC7642498}" destId="{D97E2AE9-9132-4CBE-A005-DC4E8FDFFA6D}" srcOrd="0" destOrd="0" presId="urn:microsoft.com/office/officeart/2008/layout/VerticalCurvedList"/>
    <dgm:cxn modelId="{7A78033C-8EDE-4170-9A76-AE68C84A5240}" srcId="{77A47D9A-56C2-4268-B9B6-DC0C50189B7B}" destId="{A87644F8-722E-4F7C-A99A-659C2AC8D6E3}" srcOrd="1" destOrd="0" parTransId="{C3A95041-2D2D-4CB6-8633-7AEA9D7A90AD}" sibTransId="{94F87028-EC54-481E-82AF-9AEDA66D27FD}"/>
    <dgm:cxn modelId="{9C5E3970-1247-4D55-93AA-13D106464B9A}" type="presOf" srcId="{77A47D9A-56C2-4268-B9B6-DC0C50189B7B}" destId="{17F0A324-7305-424B-AA76-C293444E33F9}" srcOrd="0" destOrd="0" presId="urn:microsoft.com/office/officeart/2008/layout/VerticalCurvedList"/>
    <dgm:cxn modelId="{26A57685-2DE6-447C-A397-476DF8631D82}" type="presOf" srcId="{F92D917E-195C-47C9-9B0E-AE2DDAD7725B}" destId="{2E3C15D4-A626-4868-8F91-FB3F46CB00D8}" srcOrd="0" destOrd="0" presId="urn:microsoft.com/office/officeart/2008/layout/VerticalCurvedList"/>
    <dgm:cxn modelId="{335FD8E3-DCC6-4AE6-9D78-6D0DEADB7736}" type="presOf" srcId="{5EC6A799-5785-4992-B8A4-E8AF5C5749C8}" destId="{81EC7364-7A40-4C62-BA28-00CF49690868}" srcOrd="0" destOrd="0" presId="urn:microsoft.com/office/officeart/2008/layout/VerticalCurvedList"/>
    <dgm:cxn modelId="{D1F6B9E7-4FF3-49F4-9506-1CD3554E1DBA}" type="presOf" srcId="{A87644F8-722E-4F7C-A99A-659C2AC8D6E3}" destId="{54D1BC0C-A3E8-4790-AE16-DDF60504A388}" srcOrd="0" destOrd="0" presId="urn:microsoft.com/office/officeart/2008/layout/VerticalCurvedList"/>
    <dgm:cxn modelId="{0DD6C06B-CBCA-4A8D-87F9-D081CF1E56F6}" type="presParOf" srcId="{17F0A324-7305-424B-AA76-C293444E33F9}" destId="{81CD1AE5-A7D7-41B3-B3BC-3191E71E1D84}" srcOrd="0" destOrd="0" presId="urn:microsoft.com/office/officeart/2008/layout/VerticalCurvedList"/>
    <dgm:cxn modelId="{105975A1-DAA7-4CB8-881E-C2DB352733AF}" type="presParOf" srcId="{81CD1AE5-A7D7-41B3-B3BC-3191E71E1D84}" destId="{1D25E911-E816-419C-A61B-C51486E822B2}" srcOrd="0" destOrd="0" presId="urn:microsoft.com/office/officeart/2008/layout/VerticalCurvedList"/>
    <dgm:cxn modelId="{F696C0F7-9DD5-4AA6-96F4-AFB140C0BC70}" type="presParOf" srcId="{1D25E911-E816-419C-A61B-C51486E822B2}" destId="{0FA304C0-D06A-4424-A49E-5B61E7E1C4E9}" srcOrd="0" destOrd="0" presId="urn:microsoft.com/office/officeart/2008/layout/VerticalCurvedList"/>
    <dgm:cxn modelId="{8D33A164-AD82-433B-A8BD-A457B27DB500}" type="presParOf" srcId="{1D25E911-E816-419C-A61B-C51486E822B2}" destId="{2E3C15D4-A626-4868-8F91-FB3F46CB00D8}" srcOrd="1" destOrd="0" presId="urn:microsoft.com/office/officeart/2008/layout/VerticalCurvedList"/>
    <dgm:cxn modelId="{2F05B7D5-B5D8-4605-BE2F-73A907E66D79}" type="presParOf" srcId="{1D25E911-E816-419C-A61B-C51486E822B2}" destId="{D7C2613B-1FB3-4492-A18B-3FBDE33E5C0C}" srcOrd="2" destOrd="0" presId="urn:microsoft.com/office/officeart/2008/layout/VerticalCurvedList"/>
    <dgm:cxn modelId="{3CE39949-15D1-4E43-80C2-8822C3B50328}" type="presParOf" srcId="{1D25E911-E816-419C-A61B-C51486E822B2}" destId="{497F3821-B53F-4AD7-A5BD-0F3F6CF00EBA}" srcOrd="3" destOrd="0" presId="urn:microsoft.com/office/officeart/2008/layout/VerticalCurvedList"/>
    <dgm:cxn modelId="{C9130892-F9F9-45A9-A497-6C7D62F4CE26}" type="presParOf" srcId="{81CD1AE5-A7D7-41B3-B3BC-3191E71E1D84}" destId="{D97E2AE9-9132-4CBE-A005-DC4E8FDFFA6D}" srcOrd="1" destOrd="0" presId="urn:microsoft.com/office/officeart/2008/layout/VerticalCurvedList"/>
    <dgm:cxn modelId="{EE17FAB5-B6F4-458F-84FF-39A8393CA21D}" type="presParOf" srcId="{81CD1AE5-A7D7-41B3-B3BC-3191E71E1D84}" destId="{1F20572B-317C-46C2-9010-B0ED5FA2F622}" srcOrd="2" destOrd="0" presId="urn:microsoft.com/office/officeart/2008/layout/VerticalCurvedList"/>
    <dgm:cxn modelId="{EABE5C97-3BB5-4469-ABAB-B2A99C3F0338}" type="presParOf" srcId="{1F20572B-317C-46C2-9010-B0ED5FA2F622}" destId="{C44F50C7-6A46-4BE4-8C3A-8E480CEBCE03}" srcOrd="0" destOrd="0" presId="urn:microsoft.com/office/officeart/2008/layout/VerticalCurvedList"/>
    <dgm:cxn modelId="{15D8002C-6F89-4215-8D83-A2CBC70608C9}" type="presParOf" srcId="{81CD1AE5-A7D7-41B3-B3BC-3191E71E1D84}" destId="{54D1BC0C-A3E8-4790-AE16-DDF60504A388}" srcOrd="3" destOrd="0" presId="urn:microsoft.com/office/officeart/2008/layout/VerticalCurvedList"/>
    <dgm:cxn modelId="{B01E67B0-A642-43F3-BE27-4862CFF4C0A3}" type="presParOf" srcId="{81CD1AE5-A7D7-41B3-B3BC-3191E71E1D84}" destId="{84433FBF-80CF-40F4-8C65-B958459E67F1}" srcOrd="4" destOrd="0" presId="urn:microsoft.com/office/officeart/2008/layout/VerticalCurvedList"/>
    <dgm:cxn modelId="{A62F76D5-3E00-477E-81BF-0496C7B68B30}" type="presParOf" srcId="{84433FBF-80CF-40F4-8C65-B958459E67F1}" destId="{5CCD10C6-5EC6-43C6-9CDA-E411A5A17BAF}" srcOrd="0" destOrd="0" presId="urn:microsoft.com/office/officeart/2008/layout/VerticalCurvedList"/>
    <dgm:cxn modelId="{A589D81D-7C9E-4FF7-BB68-EDE0592289EE}" type="presParOf" srcId="{81CD1AE5-A7D7-41B3-B3BC-3191E71E1D84}" destId="{81EC7364-7A40-4C62-BA28-00CF49690868}" srcOrd="5" destOrd="0" presId="urn:microsoft.com/office/officeart/2008/layout/VerticalCurvedList"/>
    <dgm:cxn modelId="{0D509FC1-1F35-4E6D-A231-CAFAD919F815}" type="presParOf" srcId="{81CD1AE5-A7D7-41B3-B3BC-3191E71E1D84}" destId="{061675F4-5C51-4069-AA5E-A4F54751DE7B}" srcOrd="6" destOrd="0" presId="urn:microsoft.com/office/officeart/2008/layout/VerticalCurvedList"/>
    <dgm:cxn modelId="{906742A1-C252-4A88-A572-0F0BDEC63852}" type="presParOf" srcId="{061675F4-5C51-4069-AA5E-A4F54751DE7B}" destId="{33AA558D-8667-48AE-96A8-B6329E8F061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2BF53FE-FD5D-4EBD-85F9-5EEE29C44546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935894-E93D-44DA-9EAC-4AFB8366011E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Boycott Big Tech</a:t>
          </a:r>
        </a:p>
      </dgm:t>
    </dgm:pt>
    <dgm:pt modelId="{1092E431-EA27-4634-A552-97C66D0E6D2E}" type="parTrans" cxnId="{60790640-DBC3-4ABA-AC3F-CBD8E5F779E6}">
      <dgm:prSet/>
      <dgm:spPr/>
      <dgm:t>
        <a:bodyPr/>
        <a:lstStyle/>
        <a:p>
          <a:endParaRPr lang="en-US"/>
        </a:p>
      </dgm:t>
    </dgm:pt>
    <dgm:pt modelId="{17704534-448C-4D1F-AD5A-D93F686CBAF6}" type="sibTrans" cxnId="{60790640-DBC3-4ABA-AC3F-CBD8E5F779E6}">
      <dgm:prSet/>
      <dgm:spPr/>
      <dgm:t>
        <a:bodyPr/>
        <a:lstStyle/>
        <a:p>
          <a:endParaRPr lang="en-US"/>
        </a:p>
      </dgm:t>
    </dgm:pt>
    <dgm:pt modelId="{B2722AC0-4F92-4CED-ADC6-B3656CE798AD}">
      <dgm:prSet phldrT="[Text]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Homeschool</a:t>
          </a:r>
        </a:p>
      </dgm:t>
    </dgm:pt>
    <dgm:pt modelId="{EFBE0899-C4B4-405E-9DF1-C239A732D364}" type="parTrans" cxnId="{08626A3C-D611-4781-8A76-CD51BB10ED1C}">
      <dgm:prSet/>
      <dgm:spPr/>
      <dgm:t>
        <a:bodyPr/>
        <a:lstStyle/>
        <a:p>
          <a:endParaRPr lang="en-US"/>
        </a:p>
      </dgm:t>
    </dgm:pt>
    <dgm:pt modelId="{C35313A1-DEE1-445E-9C3E-2B50C31C75A5}" type="sibTrans" cxnId="{08626A3C-D611-4781-8A76-CD51BB10ED1C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1B162E39-F361-4FA7-987F-5FCA24DCA54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Low Tech or No Tech</a:t>
          </a:r>
        </a:p>
      </dgm:t>
    </dgm:pt>
    <dgm:pt modelId="{5F8172FB-203C-43E0-9A1D-BF3E8C2A969A}" type="parTrans" cxnId="{A5577E8E-2B48-4D9A-9D0E-F48B9C3D18E1}">
      <dgm:prSet/>
      <dgm:spPr/>
      <dgm:t>
        <a:bodyPr/>
        <a:lstStyle/>
        <a:p>
          <a:endParaRPr lang="en-US"/>
        </a:p>
      </dgm:t>
    </dgm:pt>
    <dgm:pt modelId="{DCB2CF22-CCD8-4F54-B495-1DE18D31A3B7}" type="sibTrans" cxnId="{A5577E8E-2B48-4D9A-9D0E-F48B9C3D18E1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248C68AD-8C3C-4A8E-909D-606857755D7D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New Grassroots Unions</a:t>
          </a:r>
        </a:p>
      </dgm:t>
    </dgm:pt>
    <dgm:pt modelId="{B6A38D57-437D-40B5-9DD2-3F3AD6CCEA07}" type="parTrans" cxnId="{A10580EA-FCB8-4724-B9FC-70E426C30BCD}">
      <dgm:prSet/>
      <dgm:spPr/>
      <dgm:t>
        <a:bodyPr/>
        <a:lstStyle/>
        <a:p>
          <a:endParaRPr lang="en-US"/>
        </a:p>
      </dgm:t>
    </dgm:pt>
    <dgm:pt modelId="{9AAD9696-97F9-45EF-9CBE-DAFF0C3BBC46}" type="sibTrans" cxnId="{A10580EA-FCB8-4724-B9FC-70E426C30BCD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83656690-3A62-4648-B757-9ECCE5477B73}">
      <dgm:prSet phldrT="[Text]"/>
      <dgm:spPr/>
      <dgm:t>
        <a:bodyPr/>
        <a:lstStyle/>
        <a:p>
          <a:r>
            <a:rPr lang="en-US" dirty="0"/>
            <a:t>Data Privacy Rights</a:t>
          </a:r>
        </a:p>
      </dgm:t>
    </dgm:pt>
    <dgm:pt modelId="{363EB410-DE2D-4085-ADEE-CEBEC7C2D76A}" type="parTrans" cxnId="{4E0D68AE-DF71-40E7-B00F-6495245E9720}">
      <dgm:prSet/>
      <dgm:spPr/>
      <dgm:t>
        <a:bodyPr/>
        <a:lstStyle/>
        <a:p>
          <a:endParaRPr lang="en-US"/>
        </a:p>
      </dgm:t>
    </dgm:pt>
    <dgm:pt modelId="{8F24B648-05B9-47B9-AACB-5C053AF94F1A}" type="sibTrans" cxnId="{4E0D68AE-DF71-40E7-B00F-6495245E9720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850127B5-D0E9-4976-9CCD-D5BEB840D9FB}" type="pres">
      <dgm:prSet presAssocID="{B2BF53FE-FD5D-4EBD-85F9-5EEE29C4454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73F329E-8161-4DD7-8E62-339CD125282C}" type="pres">
      <dgm:prSet presAssocID="{F3935894-E93D-44DA-9EAC-4AFB8366011E}" presName="centerShape" presStyleLbl="node0" presStyleIdx="0" presStyleCnt="1"/>
      <dgm:spPr/>
    </dgm:pt>
    <dgm:pt modelId="{8420BC6F-71C9-4438-9A2F-5D2A6A2CA5E3}" type="pres">
      <dgm:prSet presAssocID="{B2722AC0-4F92-4CED-ADC6-B3656CE798AD}" presName="node" presStyleLbl="node1" presStyleIdx="0" presStyleCnt="4">
        <dgm:presLayoutVars>
          <dgm:bulletEnabled val="1"/>
        </dgm:presLayoutVars>
      </dgm:prSet>
      <dgm:spPr/>
    </dgm:pt>
    <dgm:pt modelId="{110F131B-E50E-42BA-B0C2-3AB4702E9A9C}" type="pres">
      <dgm:prSet presAssocID="{B2722AC0-4F92-4CED-ADC6-B3656CE798AD}" presName="dummy" presStyleCnt="0"/>
      <dgm:spPr/>
    </dgm:pt>
    <dgm:pt modelId="{2C4F60DB-0031-458D-B6DA-83C3C7B08830}" type="pres">
      <dgm:prSet presAssocID="{C35313A1-DEE1-445E-9C3E-2B50C31C75A5}" presName="sibTrans" presStyleLbl="sibTrans2D1" presStyleIdx="0" presStyleCnt="4"/>
      <dgm:spPr/>
    </dgm:pt>
    <dgm:pt modelId="{85A13726-280B-4810-8C42-B27B399F8C63}" type="pres">
      <dgm:prSet presAssocID="{1B162E39-F361-4FA7-987F-5FCA24DCA543}" presName="node" presStyleLbl="node1" presStyleIdx="1" presStyleCnt="4">
        <dgm:presLayoutVars>
          <dgm:bulletEnabled val="1"/>
        </dgm:presLayoutVars>
      </dgm:prSet>
      <dgm:spPr/>
    </dgm:pt>
    <dgm:pt modelId="{609A615C-D3A9-4A97-95AE-A11A79D92DDB}" type="pres">
      <dgm:prSet presAssocID="{1B162E39-F361-4FA7-987F-5FCA24DCA543}" presName="dummy" presStyleCnt="0"/>
      <dgm:spPr/>
    </dgm:pt>
    <dgm:pt modelId="{141C1541-3D6D-4CB5-8E1C-6DBEB3FA7E5C}" type="pres">
      <dgm:prSet presAssocID="{DCB2CF22-CCD8-4F54-B495-1DE18D31A3B7}" presName="sibTrans" presStyleLbl="sibTrans2D1" presStyleIdx="1" presStyleCnt="4"/>
      <dgm:spPr/>
    </dgm:pt>
    <dgm:pt modelId="{703CAEA1-A2C7-4AFA-97E6-419BB9781EEA}" type="pres">
      <dgm:prSet presAssocID="{248C68AD-8C3C-4A8E-909D-606857755D7D}" presName="node" presStyleLbl="node1" presStyleIdx="2" presStyleCnt="4">
        <dgm:presLayoutVars>
          <dgm:bulletEnabled val="1"/>
        </dgm:presLayoutVars>
      </dgm:prSet>
      <dgm:spPr/>
    </dgm:pt>
    <dgm:pt modelId="{A54D4033-4584-4D04-AF8D-5331081FEB1F}" type="pres">
      <dgm:prSet presAssocID="{248C68AD-8C3C-4A8E-909D-606857755D7D}" presName="dummy" presStyleCnt="0"/>
      <dgm:spPr/>
    </dgm:pt>
    <dgm:pt modelId="{AF79A9E2-930A-43C1-93C4-BD580C497D71}" type="pres">
      <dgm:prSet presAssocID="{9AAD9696-97F9-45EF-9CBE-DAFF0C3BBC46}" presName="sibTrans" presStyleLbl="sibTrans2D1" presStyleIdx="2" presStyleCnt="4"/>
      <dgm:spPr/>
    </dgm:pt>
    <dgm:pt modelId="{28F47F59-F5A2-4175-BA33-C7E9A5252141}" type="pres">
      <dgm:prSet presAssocID="{83656690-3A62-4648-B757-9ECCE5477B73}" presName="node" presStyleLbl="node1" presStyleIdx="3" presStyleCnt="4">
        <dgm:presLayoutVars>
          <dgm:bulletEnabled val="1"/>
        </dgm:presLayoutVars>
      </dgm:prSet>
      <dgm:spPr/>
    </dgm:pt>
    <dgm:pt modelId="{040D0E12-1C33-4C75-82E9-50F1AB757493}" type="pres">
      <dgm:prSet presAssocID="{83656690-3A62-4648-B757-9ECCE5477B73}" presName="dummy" presStyleCnt="0"/>
      <dgm:spPr/>
    </dgm:pt>
    <dgm:pt modelId="{EBBE1BB6-C2C2-4428-B847-7AFF097F2807}" type="pres">
      <dgm:prSet presAssocID="{8F24B648-05B9-47B9-AACB-5C053AF94F1A}" presName="sibTrans" presStyleLbl="sibTrans2D1" presStyleIdx="3" presStyleCnt="4"/>
      <dgm:spPr/>
    </dgm:pt>
  </dgm:ptLst>
  <dgm:cxnLst>
    <dgm:cxn modelId="{815D6902-C80D-4A52-8F89-D1463034355D}" type="presOf" srcId="{B2BF53FE-FD5D-4EBD-85F9-5EEE29C44546}" destId="{850127B5-D0E9-4976-9CCD-D5BEB840D9FB}" srcOrd="0" destOrd="0" presId="urn:microsoft.com/office/officeart/2005/8/layout/radial6"/>
    <dgm:cxn modelId="{D42D4818-4448-4AD4-9DAE-60A9DC290889}" type="presOf" srcId="{1B162E39-F361-4FA7-987F-5FCA24DCA543}" destId="{85A13726-280B-4810-8C42-B27B399F8C63}" srcOrd="0" destOrd="0" presId="urn:microsoft.com/office/officeart/2005/8/layout/radial6"/>
    <dgm:cxn modelId="{08626A3C-D611-4781-8A76-CD51BB10ED1C}" srcId="{F3935894-E93D-44DA-9EAC-4AFB8366011E}" destId="{B2722AC0-4F92-4CED-ADC6-B3656CE798AD}" srcOrd="0" destOrd="0" parTransId="{EFBE0899-C4B4-405E-9DF1-C239A732D364}" sibTransId="{C35313A1-DEE1-445E-9C3E-2B50C31C75A5}"/>
    <dgm:cxn modelId="{6D5F163F-5E07-4787-8290-4C13828DEFC4}" type="presOf" srcId="{248C68AD-8C3C-4A8E-909D-606857755D7D}" destId="{703CAEA1-A2C7-4AFA-97E6-419BB9781EEA}" srcOrd="0" destOrd="0" presId="urn:microsoft.com/office/officeart/2005/8/layout/radial6"/>
    <dgm:cxn modelId="{60790640-DBC3-4ABA-AC3F-CBD8E5F779E6}" srcId="{B2BF53FE-FD5D-4EBD-85F9-5EEE29C44546}" destId="{F3935894-E93D-44DA-9EAC-4AFB8366011E}" srcOrd="0" destOrd="0" parTransId="{1092E431-EA27-4634-A552-97C66D0E6D2E}" sibTransId="{17704534-448C-4D1F-AD5A-D93F686CBAF6}"/>
    <dgm:cxn modelId="{280C606B-F4CB-4732-A2B0-393D37BCBA51}" type="presOf" srcId="{83656690-3A62-4648-B757-9ECCE5477B73}" destId="{28F47F59-F5A2-4175-BA33-C7E9A5252141}" srcOrd="0" destOrd="0" presId="urn:microsoft.com/office/officeart/2005/8/layout/radial6"/>
    <dgm:cxn modelId="{9494327F-7655-412E-AFBC-76AEB2013BC2}" type="presOf" srcId="{B2722AC0-4F92-4CED-ADC6-B3656CE798AD}" destId="{8420BC6F-71C9-4438-9A2F-5D2A6A2CA5E3}" srcOrd="0" destOrd="0" presId="urn:microsoft.com/office/officeart/2005/8/layout/radial6"/>
    <dgm:cxn modelId="{44934F8C-67CF-46A6-BDF5-5451F23B3B9E}" type="presOf" srcId="{8F24B648-05B9-47B9-AACB-5C053AF94F1A}" destId="{EBBE1BB6-C2C2-4428-B847-7AFF097F2807}" srcOrd="0" destOrd="0" presId="urn:microsoft.com/office/officeart/2005/8/layout/radial6"/>
    <dgm:cxn modelId="{A5577E8E-2B48-4D9A-9D0E-F48B9C3D18E1}" srcId="{F3935894-E93D-44DA-9EAC-4AFB8366011E}" destId="{1B162E39-F361-4FA7-987F-5FCA24DCA543}" srcOrd="1" destOrd="0" parTransId="{5F8172FB-203C-43E0-9A1D-BF3E8C2A969A}" sibTransId="{DCB2CF22-CCD8-4F54-B495-1DE18D31A3B7}"/>
    <dgm:cxn modelId="{A9B83C91-2F5C-46C3-BDAD-F08B8877831F}" type="presOf" srcId="{9AAD9696-97F9-45EF-9CBE-DAFF0C3BBC46}" destId="{AF79A9E2-930A-43C1-93C4-BD580C497D71}" srcOrd="0" destOrd="0" presId="urn:microsoft.com/office/officeart/2005/8/layout/radial6"/>
    <dgm:cxn modelId="{4AD80C9E-FA6E-4DD4-83EB-8A079A78202D}" type="presOf" srcId="{F3935894-E93D-44DA-9EAC-4AFB8366011E}" destId="{573F329E-8161-4DD7-8E62-339CD125282C}" srcOrd="0" destOrd="0" presId="urn:microsoft.com/office/officeart/2005/8/layout/radial6"/>
    <dgm:cxn modelId="{1F1AB0A8-DA10-4217-8637-A5A78FB0FA32}" type="presOf" srcId="{DCB2CF22-CCD8-4F54-B495-1DE18D31A3B7}" destId="{141C1541-3D6D-4CB5-8E1C-6DBEB3FA7E5C}" srcOrd="0" destOrd="0" presId="urn:microsoft.com/office/officeart/2005/8/layout/radial6"/>
    <dgm:cxn modelId="{4E0D68AE-DF71-40E7-B00F-6495245E9720}" srcId="{F3935894-E93D-44DA-9EAC-4AFB8366011E}" destId="{83656690-3A62-4648-B757-9ECCE5477B73}" srcOrd="3" destOrd="0" parTransId="{363EB410-DE2D-4085-ADEE-CEBEC7C2D76A}" sibTransId="{8F24B648-05B9-47B9-AACB-5C053AF94F1A}"/>
    <dgm:cxn modelId="{E9C007E6-9DD2-47A2-BCCB-B9B2D7EF30E7}" type="presOf" srcId="{C35313A1-DEE1-445E-9C3E-2B50C31C75A5}" destId="{2C4F60DB-0031-458D-B6DA-83C3C7B08830}" srcOrd="0" destOrd="0" presId="urn:microsoft.com/office/officeart/2005/8/layout/radial6"/>
    <dgm:cxn modelId="{A10580EA-FCB8-4724-B9FC-70E426C30BCD}" srcId="{F3935894-E93D-44DA-9EAC-4AFB8366011E}" destId="{248C68AD-8C3C-4A8E-909D-606857755D7D}" srcOrd="2" destOrd="0" parTransId="{B6A38D57-437D-40B5-9DD2-3F3AD6CCEA07}" sibTransId="{9AAD9696-97F9-45EF-9CBE-DAFF0C3BBC46}"/>
    <dgm:cxn modelId="{81D597C8-AD01-4261-BD6F-F52A68BEC311}" type="presParOf" srcId="{850127B5-D0E9-4976-9CCD-D5BEB840D9FB}" destId="{573F329E-8161-4DD7-8E62-339CD125282C}" srcOrd="0" destOrd="0" presId="urn:microsoft.com/office/officeart/2005/8/layout/radial6"/>
    <dgm:cxn modelId="{1FC913DD-12E8-431C-BE5E-FF0FA5822CA2}" type="presParOf" srcId="{850127B5-D0E9-4976-9CCD-D5BEB840D9FB}" destId="{8420BC6F-71C9-4438-9A2F-5D2A6A2CA5E3}" srcOrd="1" destOrd="0" presId="urn:microsoft.com/office/officeart/2005/8/layout/radial6"/>
    <dgm:cxn modelId="{079BF54A-071E-4884-AE12-A6A0551D781E}" type="presParOf" srcId="{850127B5-D0E9-4976-9CCD-D5BEB840D9FB}" destId="{110F131B-E50E-42BA-B0C2-3AB4702E9A9C}" srcOrd="2" destOrd="0" presId="urn:microsoft.com/office/officeart/2005/8/layout/radial6"/>
    <dgm:cxn modelId="{84DC60AA-214C-4CE7-84A8-132212FC0C83}" type="presParOf" srcId="{850127B5-D0E9-4976-9CCD-D5BEB840D9FB}" destId="{2C4F60DB-0031-458D-B6DA-83C3C7B08830}" srcOrd="3" destOrd="0" presId="urn:microsoft.com/office/officeart/2005/8/layout/radial6"/>
    <dgm:cxn modelId="{6EEDA382-103A-4D75-86B9-478AB6A8468D}" type="presParOf" srcId="{850127B5-D0E9-4976-9CCD-D5BEB840D9FB}" destId="{85A13726-280B-4810-8C42-B27B399F8C63}" srcOrd="4" destOrd="0" presId="urn:microsoft.com/office/officeart/2005/8/layout/radial6"/>
    <dgm:cxn modelId="{770EED8A-E746-49C9-85A0-4A25DAF4FF02}" type="presParOf" srcId="{850127B5-D0E9-4976-9CCD-D5BEB840D9FB}" destId="{609A615C-D3A9-4A97-95AE-A11A79D92DDB}" srcOrd="5" destOrd="0" presId="urn:microsoft.com/office/officeart/2005/8/layout/radial6"/>
    <dgm:cxn modelId="{B28C71AB-7B65-4098-90D1-38C6FE75FAF4}" type="presParOf" srcId="{850127B5-D0E9-4976-9CCD-D5BEB840D9FB}" destId="{141C1541-3D6D-4CB5-8E1C-6DBEB3FA7E5C}" srcOrd="6" destOrd="0" presId="urn:microsoft.com/office/officeart/2005/8/layout/radial6"/>
    <dgm:cxn modelId="{D242D128-C887-4220-88FB-92E09B80F250}" type="presParOf" srcId="{850127B5-D0E9-4976-9CCD-D5BEB840D9FB}" destId="{703CAEA1-A2C7-4AFA-97E6-419BB9781EEA}" srcOrd="7" destOrd="0" presId="urn:microsoft.com/office/officeart/2005/8/layout/radial6"/>
    <dgm:cxn modelId="{7A79AEAF-3492-40B5-A147-E45D4257F08D}" type="presParOf" srcId="{850127B5-D0E9-4976-9CCD-D5BEB840D9FB}" destId="{A54D4033-4584-4D04-AF8D-5331081FEB1F}" srcOrd="8" destOrd="0" presId="urn:microsoft.com/office/officeart/2005/8/layout/radial6"/>
    <dgm:cxn modelId="{7408AEA6-A474-48C6-9D58-A278226DBD88}" type="presParOf" srcId="{850127B5-D0E9-4976-9CCD-D5BEB840D9FB}" destId="{AF79A9E2-930A-43C1-93C4-BD580C497D71}" srcOrd="9" destOrd="0" presId="urn:microsoft.com/office/officeart/2005/8/layout/radial6"/>
    <dgm:cxn modelId="{CBEC7D08-2D65-4CAB-928C-752F2B8D7BAC}" type="presParOf" srcId="{850127B5-D0E9-4976-9CCD-D5BEB840D9FB}" destId="{28F47F59-F5A2-4175-BA33-C7E9A5252141}" srcOrd="10" destOrd="0" presId="urn:microsoft.com/office/officeart/2005/8/layout/radial6"/>
    <dgm:cxn modelId="{3B916795-F5A6-4023-A835-5B6479D045C9}" type="presParOf" srcId="{850127B5-D0E9-4976-9CCD-D5BEB840D9FB}" destId="{040D0E12-1C33-4C75-82E9-50F1AB757493}" srcOrd="11" destOrd="0" presId="urn:microsoft.com/office/officeart/2005/8/layout/radial6"/>
    <dgm:cxn modelId="{0555C20C-C6C9-47F7-AFE5-DC962394A862}" type="presParOf" srcId="{850127B5-D0E9-4976-9CCD-D5BEB840D9FB}" destId="{EBBE1BB6-C2C2-4428-B847-7AFF097F280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176684A-3FAD-482C-9B72-43755C363F1A}" type="doc">
      <dgm:prSet loTypeId="urn:microsoft.com/office/officeart/2005/8/layout/pyramid4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16EAD9-23FA-4976-921E-C2E748AEA645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/>
            <a:t>Decouple from UNESCO</a:t>
          </a:r>
        </a:p>
      </dgm:t>
    </dgm:pt>
    <dgm:pt modelId="{C66B377B-26A7-45B6-80BA-BEBAD1B6D156}" type="parTrans" cxnId="{DF16C88A-D26E-4F63-A807-AE2AC253291D}">
      <dgm:prSet/>
      <dgm:spPr/>
      <dgm:t>
        <a:bodyPr/>
        <a:lstStyle/>
        <a:p>
          <a:endParaRPr lang="en-US"/>
        </a:p>
      </dgm:t>
    </dgm:pt>
    <dgm:pt modelId="{39DA9FDB-12DF-4A53-A00A-946671D07C09}" type="sibTrans" cxnId="{DF16C88A-D26E-4F63-A807-AE2AC253291D}">
      <dgm:prSet/>
      <dgm:spPr/>
      <dgm:t>
        <a:bodyPr/>
        <a:lstStyle/>
        <a:p>
          <a:endParaRPr lang="en-US"/>
        </a:p>
      </dgm:t>
    </dgm:pt>
    <dgm:pt modelId="{C1086A87-7217-443B-9737-3395898F9415}">
      <dgm:prSet phldrT="[Text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/>
            <a:t>Decouple from GUFs</a:t>
          </a:r>
        </a:p>
      </dgm:t>
    </dgm:pt>
    <dgm:pt modelId="{6050293F-2761-43BA-97ED-03E1F21D9D87}" type="parTrans" cxnId="{DB6E5F63-D312-45AA-90AA-40786B93DBC7}">
      <dgm:prSet/>
      <dgm:spPr/>
      <dgm:t>
        <a:bodyPr/>
        <a:lstStyle/>
        <a:p>
          <a:endParaRPr lang="en-US"/>
        </a:p>
      </dgm:t>
    </dgm:pt>
    <dgm:pt modelId="{32A0D4A7-1EFD-458C-92FF-52E46B9D1754}" type="sibTrans" cxnId="{DB6E5F63-D312-45AA-90AA-40786B93DBC7}">
      <dgm:prSet/>
      <dgm:spPr/>
      <dgm:t>
        <a:bodyPr/>
        <a:lstStyle/>
        <a:p>
          <a:endParaRPr lang="en-US"/>
        </a:p>
      </dgm:t>
    </dgm:pt>
    <dgm:pt modelId="{F41A48D7-C536-45B2-BF2A-BE017D4883FD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dirty="0"/>
            <a:t>Decouple from the WEF</a:t>
          </a:r>
        </a:p>
      </dgm:t>
    </dgm:pt>
    <dgm:pt modelId="{A6EE4620-537D-4550-BD3F-7AD8447ACB14}" type="parTrans" cxnId="{557E55B7-4738-4E39-815E-B45467C4556C}">
      <dgm:prSet/>
      <dgm:spPr/>
      <dgm:t>
        <a:bodyPr/>
        <a:lstStyle/>
        <a:p>
          <a:endParaRPr lang="en-US"/>
        </a:p>
      </dgm:t>
    </dgm:pt>
    <dgm:pt modelId="{04D2C4C5-EACA-4ABF-8A99-5029B961E8CB}" type="sibTrans" cxnId="{557E55B7-4738-4E39-815E-B45467C4556C}">
      <dgm:prSet/>
      <dgm:spPr/>
      <dgm:t>
        <a:bodyPr/>
        <a:lstStyle/>
        <a:p>
          <a:endParaRPr lang="en-US"/>
        </a:p>
      </dgm:t>
    </dgm:pt>
    <dgm:pt modelId="{807A5620-1C3B-4AF1-9DC2-6054239317F6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Decouple from Big Tech</a:t>
          </a:r>
        </a:p>
      </dgm:t>
    </dgm:pt>
    <dgm:pt modelId="{EAD6193B-F68D-43B3-9ED3-01FEA1D4B227}" type="parTrans" cxnId="{839F4C48-8BC1-41A5-8DB9-4E326941DF09}">
      <dgm:prSet/>
      <dgm:spPr/>
      <dgm:t>
        <a:bodyPr/>
        <a:lstStyle/>
        <a:p>
          <a:endParaRPr lang="en-US"/>
        </a:p>
      </dgm:t>
    </dgm:pt>
    <dgm:pt modelId="{3A14298A-34BF-4743-A161-81C6CBB38FFF}" type="sibTrans" cxnId="{839F4C48-8BC1-41A5-8DB9-4E326941DF09}">
      <dgm:prSet/>
      <dgm:spPr/>
      <dgm:t>
        <a:bodyPr/>
        <a:lstStyle/>
        <a:p>
          <a:endParaRPr lang="en-US"/>
        </a:p>
      </dgm:t>
    </dgm:pt>
    <dgm:pt modelId="{9DCD9C23-4110-4CF7-BCEF-6014E71D194B}" type="pres">
      <dgm:prSet presAssocID="{7176684A-3FAD-482C-9B72-43755C363F1A}" presName="compositeShape" presStyleCnt="0">
        <dgm:presLayoutVars>
          <dgm:chMax val="9"/>
          <dgm:dir/>
          <dgm:resizeHandles val="exact"/>
        </dgm:presLayoutVars>
      </dgm:prSet>
      <dgm:spPr/>
    </dgm:pt>
    <dgm:pt modelId="{4EC110BC-14DF-4A65-9325-704C876BF26F}" type="pres">
      <dgm:prSet presAssocID="{7176684A-3FAD-482C-9B72-43755C363F1A}" presName="triangle1" presStyleLbl="node1" presStyleIdx="0" presStyleCnt="4">
        <dgm:presLayoutVars>
          <dgm:bulletEnabled val="1"/>
        </dgm:presLayoutVars>
      </dgm:prSet>
      <dgm:spPr/>
    </dgm:pt>
    <dgm:pt modelId="{43EC7E78-D732-434A-A19D-CDA9BDC79F82}" type="pres">
      <dgm:prSet presAssocID="{7176684A-3FAD-482C-9B72-43755C363F1A}" presName="triangle2" presStyleLbl="node1" presStyleIdx="1" presStyleCnt="4">
        <dgm:presLayoutVars>
          <dgm:bulletEnabled val="1"/>
        </dgm:presLayoutVars>
      </dgm:prSet>
      <dgm:spPr/>
    </dgm:pt>
    <dgm:pt modelId="{FD17903A-0BDD-4D35-BBEF-BA85FD1B17D8}" type="pres">
      <dgm:prSet presAssocID="{7176684A-3FAD-482C-9B72-43755C363F1A}" presName="triangle3" presStyleLbl="node1" presStyleIdx="2" presStyleCnt="4">
        <dgm:presLayoutVars>
          <dgm:bulletEnabled val="1"/>
        </dgm:presLayoutVars>
      </dgm:prSet>
      <dgm:spPr/>
    </dgm:pt>
    <dgm:pt modelId="{78D5A1B0-082D-4A42-A0EC-FD60AA666DBF}" type="pres">
      <dgm:prSet presAssocID="{7176684A-3FAD-482C-9B72-43755C363F1A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DB6E5F63-D312-45AA-90AA-40786B93DBC7}" srcId="{7176684A-3FAD-482C-9B72-43755C363F1A}" destId="{C1086A87-7217-443B-9737-3395898F9415}" srcOrd="1" destOrd="0" parTransId="{6050293F-2761-43BA-97ED-03E1F21D9D87}" sibTransId="{32A0D4A7-1EFD-458C-92FF-52E46B9D1754}"/>
    <dgm:cxn modelId="{839F4C48-8BC1-41A5-8DB9-4E326941DF09}" srcId="{7176684A-3FAD-482C-9B72-43755C363F1A}" destId="{807A5620-1C3B-4AF1-9DC2-6054239317F6}" srcOrd="3" destOrd="0" parTransId="{EAD6193B-F68D-43B3-9ED3-01FEA1D4B227}" sibTransId="{3A14298A-34BF-4743-A161-81C6CBB38FFF}"/>
    <dgm:cxn modelId="{BB245E4D-FE1D-4EBB-ADE2-C32C4EF94C89}" type="presOf" srcId="{8E16EAD9-23FA-4976-921E-C2E748AEA645}" destId="{4EC110BC-14DF-4A65-9325-704C876BF26F}" srcOrd="0" destOrd="0" presId="urn:microsoft.com/office/officeart/2005/8/layout/pyramid4"/>
    <dgm:cxn modelId="{B1F1EA52-B705-4344-AE22-12854874CB7F}" type="presOf" srcId="{C1086A87-7217-443B-9737-3395898F9415}" destId="{43EC7E78-D732-434A-A19D-CDA9BDC79F82}" srcOrd="0" destOrd="0" presId="urn:microsoft.com/office/officeart/2005/8/layout/pyramid4"/>
    <dgm:cxn modelId="{DF16C88A-D26E-4F63-A807-AE2AC253291D}" srcId="{7176684A-3FAD-482C-9B72-43755C363F1A}" destId="{8E16EAD9-23FA-4976-921E-C2E748AEA645}" srcOrd="0" destOrd="0" parTransId="{C66B377B-26A7-45B6-80BA-BEBAD1B6D156}" sibTransId="{39DA9FDB-12DF-4A53-A00A-946671D07C09}"/>
    <dgm:cxn modelId="{6D7C64A3-E176-4029-8239-4D91C6747E24}" type="presOf" srcId="{F41A48D7-C536-45B2-BF2A-BE017D4883FD}" destId="{FD17903A-0BDD-4D35-BBEF-BA85FD1B17D8}" srcOrd="0" destOrd="0" presId="urn:microsoft.com/office/officeart/2005/8/layout/pyramid4"/>
    <dgm:cxn modelId="{2CE7BDAF-8B2C-4E31-834D-30C9B2883D82}" type="presOf" srcId="{7176684A-3FAD-482C-9B72-43755C363F1A}" destId="{9DCD9C23-4110-4CF7-BCEF-6014E71D194B}" srcOrd="0" destOrd="0" presId="urn:microsoft.com/office/officeart/2005/8/layout/pyramid4"/>
    <dgm:cxn modelId="{557E55B7-4738-4E39-815E-B45467C4556C}" srcId="{7176684A-3FAD-482C-9B72-43755C363F1A}" destId="{F41A48D7-C536-45B2-BF2A-BE017D4883FD}" srcOrd="2" destOrd="0" parTransId="{A6EE4620-537D-4550-BD3F-7AD8447ACB14}" sibTransId="{04D2C4C5-EACA-4ABF-8A99-5029B961E8CB}"/>
    <dgm:cxn modelId="{A07DE9B9-7943-4B77-AE7D-7426ED0FA4B1}" type="presOf" srcId="{807A5620-1C3B-4AF1-9DC2-6054239317F6}" destId="{78D5A1B0-082D-4A42-A0EC-FD60AA666DBF}" srcOrd="0" destOrd="0" presId="urn:microsoft.com/office/officeart/2005/8/layout/pyramid4"/>
    <dgm:cxn modelId="{248FA56F-A1EB-4836-82C1-C35536A5288E}" type="presParOf" srcId="{9DCD9C23-4110-4CF7-BCEF-6014E71D194B}" destId="{4EC110BC-14DF-4A65-9325-704C876BF26F}" srcOrd="0" destOrd="0" presId="urn:microsoft.com/office/officeart/2005/8/layout/pyramid4"/>
    <dgm:cxn modelId="{1BF95BF1-A461-4164-A066-8B953C5FD657}" type="presParOf" srcId="{9DCD9C23-4110-4CF7-BCEF-6014E71D194B}" destId="{43EC7E78-D732-434A-A19D-CDA9BDC79F82}" srcOrd="1" destOrd="0" presId="urn:microsoft.com/office/officeart/2005/8/layout/pyramid4"/>
    <dgm:cxn modelId="{0184EBA2-9E59-4938-8279-E4F1C7032B9D}" type="presParOf" srcId="{9DCD9C23-4110-4CF7-BCEF-6014E71D194B}" destId="{FD17903A-0BDD-4D35-BBEF-BA85FD1B17D8}" srcOrd="2" destOrd="0" presId="urn:microsoft.com/office/officeart/2005/8/layout/pyramid4"/>
    <dgm:cxn modelId="{0D571D04-5B73-4625-9B04-00AC32219506}" type="presParOf" srcId="{9DCD9C23-4110-4CF7-BCEF-6014E71D194B}" destId="{78D5A1B0-082D-4A42-A0EC-FD60AA666DBF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87F4A-85B4-4842-9869-7BF2D9E5B68E}">
      <dsp:nvSpPr>
        <dsp:cNvPr id="0" name=""/>
        <dsp:cNvSpPr/>
      </dsp:nvSpPr>
      <dsp:spPr>
        <a:xfrm>
          <a:off x="3006758" y="0"/>
          <a:ext cx="6858000" cy="6858000"/>
        </a:xfrm>
        <a:prstGeom prst="ellipse">
          <a:avLst/>
        </a:prstGeom>
        <a:gradFill rotWithShape="0">
          <a:gsLst>
            <a:gs pos="25000">
              <a:schemeClr val="bg2">
                <a:lumMod val="75000"/>
              </a:schemeClr>
            </a:gs>
            <a:gs pos="100000">
              <a:schemeClr val="accent1">
                <a:lumMod val="5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Round Table NGOs</a:t>
          </a:r>
        </a:p>
      </dsp:txBody>
      <dsp:txXfrm>
        <a:off x="5477010" y="342899"/>
        <a:ext cx="1917496" cy="1028700"/>
      </dsp:txXfrm>
    </dsp:sp>
    <dsp:sp modelId="{9885219D-B75C-4C20-A5F4-6EAB3822AC5A}">
      <dsp:nvSpPr>
        <dsp:cNvPr id="0" name=""/>
        <dsp:cNvSpPr/>
      </dsp:nvSpPr>
      <dsp:spPr>
        <a:xfrm>
          <a:off x="3681929" y="1371599"/>
          <a:ext cx="5486400" cy="5486400"/>
        </a:xfrm>
        <a:prstGeom prst="ellipse">
          <a:avLst/>
        </a:prstGeom>
        <a:gradFill rotWithShape="0">
          <a:gsLst>
            <a:gs pos="0">
              <a:schemeClr val="bg2"/>
            </a:gs>
            <a:gs pos="100000">
              <a:schemeClr val="accent1">
                <a:lumMod val="50000"/>
              </a:schemeClr>
            </a:gs>
            <a:gs pos="100000">
              <a:schemeClr val="accent1"/>
            </a:gs>
          </a:gsLst>
          <a:lin ang="5400000" scaled="1"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Global Governance Institutions</a:t>
          </a:r>
        </a:p>
      </dsp:txBody>
      <dsp:txXfrm>
        <a:off x="5466380" y="1700783"/>
        <a:ext cx="1917496" cy="987552"/>
      </dsp:txXfrm>
    </dsp:sp>
    <dsp:sp modelId="{A87D4456-0E20-4447-B2D5-0ED778DAB996}">
      <dsp:nvSpPr>
        <dsp:cNvPr id="0" name=""/>
        <dsp:cNvSpPr/>
      </dsp:nvSpPr>
      <dsp:spPr>
        <a:xfrm>
          <a:off x="4356289" y="2743199"/>
          <a:ext cx="4114800" cy="4114800"/>
        </a:xfrm>
        <a:prstGeom prst="ellipse">
          <a:avLst/>
        </a:prstGeom>
        <a:gradFill rotWithShape="0">
          <a:gsLst>
            <a:gs pos="37000">
              <a:schemeClr val="accent2">
                <a:lumMod val="50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Multinational Corporations</a:t>
          </a:r>
        </a:p>
      </dsp:txBody>
      <dsp:txXfrm>
        <a:off x="5454941" y="3051809"/>
        <a:ext cx="1917496" cy="925830"/>
      </dsp:txXfrm>
    </dsp:sp>
    <dsp:sp modelId="{5878A713-CE48-463C-ACA0-4E389AB27BE7}">
      <dsp:nvSpPr>
        <dsp:cNvPr id="0" name=""/>
        <dsp:cNvSpPr/>
      </dsp:nvSpPr>
      <dsp:spPr>
        <a:xfrm>
          <a:off x="5053529" y="4114800"/>
          <a:ext cx="2743200" cy="2743200"/>
        </a:xfrm>
        <a:prstGeom prst="ellipse">
          <a:avLst/>
        </a:prstGeom>
        <a:gradFill rotWithShape="0">
          <a:gsLst>
            <a:gs pos="32000">
              <a:schemeClr val="accent2">
                <a:lumMod val="75000"/>
              </a:schemeClr>
            </a:gs>
            <a:gs pos="100000">
              <a:schemeClr val="accent1">
                <a:lumMod val="50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National Governments</a:t>
          </a:r>
        </a:p>
      </dsp:txBody>
      <dsp:txXfrm>
        <a:off x="5455261" y="4800600"/>
        <a:ext cx="1939735" cy="1371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7FBEA7-0D26-40FE-8E3C-11AEF1EFD2F2}">
      <dsp:nvSpPr>
        <dsp:cNvPr id="0" name=""/>
        <dsp:cNvSpPr/>
      </dsp:nvSpPr>
      <dsp:spPr>
        <a:xfrm>
          <a:off x="2431012" y="1546875"/>
          <a:ext cx="778912" cy="563069"/>
        </a:xfrm>
        <a:custGeom>
          <a:avLst/>
          <a:gdLst/>
          <a:ahLst/>
          <a:cxnLst/>
          <a:rect l="0" t="0" r="0" b="0"/>
          <a:pathLst>
            <a:path>
              <a:moveTo>
                <a:pt x="778912" y="0"/>
              </a:moveTo>
              <a:lnTo>
                <a:pt x="778912" y="563069"/>
              </a:lnTo>
              <a:lnTo>
                <a:pt x="0" y="56306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94DE07-F529-4AC1-B5EF-A6E969E94286}">
      <dsp:nvSpPr>
        <dsp:cNvPr id="0" name=""/>
        <dsp:cNvSpPr/>
      </dsp:nvSpPr>
      <dsp:spPr>
        <a:xfrm>
          <a:off x="3209925" y="1546875"/>
          <a:ext cx="2271045" cy="17267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9671"/>
              </a:lnTo>
              <a:lnTo>
                <a:pt x="2271045" y="1529671"/>
              </a:lnTo>
              <a:lnTo>
                <a:pt x="2271045" y="172674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B05770-4F42-4221-9E09-4A145BC75F04}">
      <dsp:nvSpPr>
        <dsp:cNvPr id="0" name=""/>
        <dsp:cNvSpPr/>
      </dsp:nvSpPr>
      <dsp:spPr>
        <a:xfrm>
          <a:off x="3164205" y="1546875"/>
          <a:ext cx="91440" cy="17267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2674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D4975-C56F-4036-B2B7-BBC517B3505C}">
      <dsp:nvSpPr>
        <dsp:cNvPr id="0" name=""/>
        <dsp:cNvSpPr/>
      </dsp:nvSpPr>
      <dsp:spPr>
        <a:xfrm>
          <a:off x="938879" y="1546875"/>
          <a:ext cx="2271045" cy="1726745"/>
        </a:xfrm>
        <a:custGeom>
          <a:avLst/>
          <a:gdLst/>
          <a:ahLst/>
          <a:cxnLst/>
          <a:rect l="0" t="0" r="0" b="0"/>
          <a:pathLst>
            <a:path>
              <a:moveTo>
                <a:pt x="2271045" y="0"/>
              </a:moveTo>
              <a:lnTo>
                <a:pt x="2271045" y="1529671"/>
              </a:lnTo>
              <a:lnTo>
                <a:pt x="0" y="1529671"/>
              </a:lnTo>
              <a:lnTo>
                <a:pt x="0" y="172674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FFA508-89B9-4960-98A7-12EC099F6705}">
      <dsp:nvSpPr>
        <dsp:cNvPr id="0" name=""/>
        <dsp:cNvSpPr/>
      </dsp:nvSpPr>
      <dsp:spPr>
        <a:xfrm>
          <a:off x="2740700" y="608426"/>
          <a:ext cx="938448" cy="938448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E2202E-C57D-41BE-A808-81F080BE8AA0}">
      <dsp:nvSpPr>
        <dsp:cNvPr id="0" name=""/>
        <dsp:cNvSpPr/>
      </dsp:nvSpPr>
      <dsp:spPr>
        <a:xfrm>
          <a:off x="2740700" y="608426"/>
          <a:ext cx="938448" cy="938448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D6A67-077D-4773-B698-C2871AC35DAA}">
      <dsp:nvSpPr>
        <dsp:cNvPr id="0" name=""/>
        <dsp:cNvSpPr/>
      </dsp:nvSpPr>
      <dsp:spPr>
        <a:xfrm>
          <a:off x="2271476" y="777347"/>
          <a:ext cx="1876897" cy="600607"/>
        </a:xfrm>
        <a:prstGeom prst="rect">
          <a:avLst/>
        </a:prstGeom>
        <a:noFill/>
        <a:ln w="9525" cap="rnd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Technocracy</a:t>
          </a:r>
        </a:p>
      </dsp:txBody>
      <dsp:txXfrm>
        <a:off x="2271476" y="777347"/>
        <a:ext cx="1876897" cy="600607"/>
      </dsp:txXfrm>
    </dsp:sp>
    <dsp:sp modelId="{1C289BBC-4301-44A4-99F8-D10F98B8FAD9}">
      <dsp:nvSpPr>
        <dsp:cNvPr id="0" name=""/>
        <dsp:cNvSpPr/>
      </dsp:nvSpPr>
      <dsp:spPr>
        <a:xfrm>
          <a:off x="469655" y="3273620"/>
          <a:ext cx="938448" cy="938448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067F56-A8BB-407F-B747-769BD761EDAA}">
      <dsp:nvSpPr>
        <dsp:cNvPr id="0" name=""/>
        <dsp:cNvSpPr/>
      </dsp:nvSpPr>
      <dsp:spPr>
        <a:xfrm>
          <a:off x="469655" y="3273620"/>
          <a:ext cx="938448" cy="938448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9A9352-085F-49DA-A0B6-0D4B87D4EDC8}">
      <dsp:nvSpPr>
        <dsp:cNvPr id="0" name=""/>
        <dsp:cNvSpPr/>
      </dsp:nvSpPr>
      <dsp:spPr>
        <a:xfrm>
          <a:off x="431" y="3442541"/>
          <a:ext cx="1876897" cy="600607"/>
        </a:xfrm>
        <a:prstGeom prst="rect">
          <a:avLst/>
        </a:prstGeom>
        <a:noFill/>
        <a:ln w="9525" cap="rnd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Sustainable Development</a:t>
          </a:r>
        </a:p>
      </dsp:txBody>
      <dsp:txXfrm>
        <a:off x="431" y="3442541"/>
        <a:ext cx="1876897" cy="600607"/>
      </dsp:txXfrm>
    </dsp:sp>
    <dsp:sp modelId="{B4B900A5-4C58-43D9-AFD2-CDD8402D8FEB}">
      <dsp:nvSpPr>
        <dsp:cNvPr id="0" name=""/>
        <dsp:cNvSpPr/>
      </dsp:nvSpPr>
      <dsp:spPr>
        <a:xfrm>
          <a:off x="2740700" y="3273620"/>
          <a:ext cx="938448" cy="938448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BBC188-FC40-4F05-94FC-AD470113C4CD}">
      <dsp:nvSpPr>
        <dsp:cNvPr id="0" name=""/>
        <dsp:cNvSpPr/>
      </dsp:nvSpPr>
      <dsp:spPr>
        <a:xfrm>
          <a:off x="2740700" y="3273620"/>
          <a:ext cx="938448" cy="938448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7A9F47-5524-4EB2-8ECC-31DFFA496B9D}">
      <dsp:nvSpPr>
        <dsp:cNvPr id="0" name=""/>
        <dsp:cNvSpPr/>
      </dsp:nvSpPr>
      <dsp:spPr>
        <a:xfrm>
          <a:off x="2271476" y="3442541"/>
          <a:ext cx="1876897" cy="600607"/>
        </a:xfrm>
        <a:prstGeom prst="rect">
          <a:avLst/>
        </a:prstGeom>
        <a:noFill/>
        <a:ln w="9525" cap="rnd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Social Credit</a:t>
          </a:r>
        </a:p>
      </dsp:txBody>
      <dsp:txXfrm>
        <a:off x="2271476" y="3442541"/>
        <a:ext cx="1876897" cy="600607"/>
      </dsp:txXfrm>
    </dsp:sp>
    <dsp:sp modelId="{2C7209DD-0043-469D-B42E-7521DA6DE9C1}">
      <dsp:nvSpPr>
        <dsp:cNvPr id="0" name=""/>
        <dsp:cNvSpPr/>
      </dsp:nvSpPr>
      <dsp:spPr>
        <a:xfrm>
          <a:off x="5011746" y="3273620"/>
          <a:ext cx="938448" cy="938448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0C207-C20F-4B66-A398-DAACE293BCE3}">
      <dsp:nvSpPr>
        <dsp:cNvPr id="0" name=""/>
        <dsp:cNvSpPr/>
      </dsp:nvSpPr>
      <dsp:spPr>
        <a:xfrm>
          <a:off x="5011746" y="3273620"/>
          <a:ext cx="938448" cy="938448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745DB-E749-4700-911E-C919A2A9ED26}">
      <dsp:nvSpPr>
        <dsp:cNvPr id="0" name=""/>
        <dsp:cNvSpPr/>
      </dsp:nvSpPr>
      <dsp:spPr>
        <a:xfrm>
          <a:off x="4542521" y="3442541"/>
          <a:ext cx="1876897" cy="600607"/>
        </a:xfrm>
        <a:prstGeom prst="rect">
          <a:avLst/>
        </a:prstGeom>
        <a:noFill/>
        <a:ln w="9525" cap="rnd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Transhumanism</a:t>
          </a:r>
        </a:p>
      </dsp:txBody>
      <dsp:txXfrm>
        <a:off x="4542521" y="3442541"/>
        <a:ext cx="1876897" cy="600607"/>
      </dsp:txXfrm>
    </dsp:sp>
    <dsp:sp modelId="{B8FACDE7-2F6E-4B7B-96DD-A021811E4E66}">
      <dsp:nvSpPr>
        <dsp:cNvPr id="0" name=""/>
        <dsp:cNvSpPr/>
      </dsp:nvSpPr>
      <dsp:spPr>
        <a:xfrm>
          <a:off x="1605178" y="1941023"/>
          <a:ext cx="938448" cy="938448"/>
        </a:xfrm>
        <a:prstGeom prst="arc">
          <a:avLst>
            <a:gd name="adj1" fmla="val 13200000"/>
            <a:gd name="adj2" fmla="val 192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30B7B-D03B-4E22-9090-E42148AB7A13}">
      <dsp:nvSpPr>
        <dsp:cNvPr id="0" name=""/>
        <dsp:cNvSpPr/>
      </dsp:nvSpPr>
      <dsp:spPr>
        <a:xfrm>
          <a:off x="1605178" y="1941023"/>
          <a:ext cx="938448" cy="938448"/>
        </a:xfrm>
        <a:prstGeom prst="arc">
          <a:avLst>
            <a:gd name="adj1" fmla="val 2400000"/>
            <a:gd name="adj2" fmla="val 840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4A4DD2-2686-4B80-94EE-14F8BD694A1D}">
      <dsp:nvSpPr>
        <dsp:cNvPr id="0" name=""/>
        <dsp:cNvSpPr/>
      </dsp:nvSpPr>
      <dsp:spPr>
        <a:xfrm>
          <a:off x="1135953" y="2109944"/>
          <a:ext cx="1876897" cy="600607"/>
        </a:xfrm>
        <a:prstGeom prst="rect">
          <a:avLst/>
        </a:prstGeom>
        <a:noFill/>
        <a:ln w="9525" cap="rnd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Stakeholder Capitalism</a:t>
          </a:r>
        </a:p>
      </dsp:txBody>
      <dsp:txXfrm>
        <a:off x="1135953" y="2109944"/>
        <a:ext cx="1876897" cy="6006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E6E07-5E8E-413D-B161-01A23E6D94DE}">
      <dsp:nvSpPr>
        <dsp:cNvPr id="0" name=""/>
        <dsp:cNvSpPr/>
      </dsp:nvSpPr>
      <dsp:spPr>
        <a:xfrm>
          <a:off x="2032496" y="661"/>
          <a:ext cx="1805781" cy="902890"/>
        </a:xfrm>
        <a:prstGeom prst="roundRect">
          <a:avLst>
            <a:gd name="adj" fmla="val 10000"/>
          </a:avLst>
        </a:prstGeom>
        <a:gradFill rotWithShape="0">
          <a:gsLst>
            <a:gs pos="100000">
              <a:srgbClr val="C00000"/>
            </a:gs>
            <a:gs pos="0">
              <a:srgbClr val="E25146"/>
            </a:gs>
          </a:gsLst>
          <a:path path="circle">
            <a:fillToRect l="50000" t="50000" r="50000" b="50000"/>
          </a:path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SDG 4: </a:t>
          </a:r>
          <a:r>
            <a:rPr lang="en-US" sz="1900" kern="1200" dirty="0"/>
            <a:t>Quality Education</a:t>
          </a:r>
        </a:p>
      </dsp:txBody>
      <dsp:txXfrm>
        <a:off x="2058941" y="27106"/>
        <a:ext cx="1752891" cy="850000"/>
      </dsp:txXfrm>
    </dsp:sp>
    <dsp:sp modelId="{6D66A6BF-0679-4ED5-AC60-1FA0D27E1525}">
      <dsp:nvSpPr>
        <dsp:cNvPr id="0" name=""/>
        <dsp:cNvSpPr/>
      </dsp:nvSpPr>
      <dsp:spPr>
        <a:xfrm>
          <a:off x="2213074" y="903552"/>
          <a:ext cx="180578" cy="6771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7167"/>
              </a:lnTo>
              <a:lnTo>
                <a:pt x="180578" y="67716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16CC9-E761-490A-8F9F-74B8DD32D685}">
      <dsp:nvSpPr>
        <dsp:cNvPr id="0" name=""/>
        <dsp:cNvSpPr/>
      </dsp:nvSpPr>
      <dsp:spPr>
        <a:xfrm>
          <a:off x="2393652" y="1129274"/>
          <a:ext cx="1444624" cy="902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4.4: </a:t>
          </a:r>
          <a:r>
            <a:rPr lang="en-US" sz="1400" kern="1200" dirty="0"/>
            <a:t>Polytechnical workforce training</a:t>
          </a:r>
        </a:p>
      </dsp:txBody>
      <dsp:txXfrm>
        <a:off x="2420097" y="1155719"/>
        <a:ext cx="1391734" cy="850000"/>
      </dsp:txXfrm>
    </dsp:sp>
    <dsp:sp modelId="{1FAB5A1D-F548-4D25-A0A4-6458735B45AE}">
      <dsp:nvSpPr>
        <dsp:cNvPr id="0" name=""/>
        <dsp:cNvSpPr/>
      </dsp:nvSpPr>
      <dsp:spPr>
        <a:xfrm>
          <a:off x="2213074" y="903552"/>
          <a:ext cx="180578" cy="1805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5781"/>
              </a:lnTo>
              <a:lnTo>
                <a:pt x="180578" y="180578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50565-50BE-4BD4-AC78-70C380E1A85A}">
      <dsp:nvSpPr>
        <dsp:cNvPr id="0" name=""/>
        <dsp:cNvSpPr/>
      </dsp:nvSpPr>
      <dsp:spPr>
        <a:xfrm>
          <a:off x="2393652" y="2257888"/>
          <a:ext cx="1444624" cy="902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4.7: </a:t>
          </a:r>
          <a:r>
            <a:rPr lang="en-US" sz="1400" kern="1200" dirty="0"/>
            <a:t>Global citizenship</a:t>
          </a:r>
        </a:p>
      </dsp:txBody>
      <dsp:txXfrm>
        <a:off x="2420097" y="2284333"/>
        <a:ext cx="1391734" cy="850000"/>
      </dsp:txXfrm>
    </dsp:sp>
    <dsp:sp modelId="{F1085F84-BAA2-4DB0-BF0E-8BCF2E1162CF}">
      <dsp:nvSpPr>
        <dsp:cNvPr id="0" name=""/>
        <dsp:cNvSpPr/>
      </dsp:nvSpPr>
      <dsp:spPr>
        <a:xfrm>
          <a:off x="2213074" y="903552"/>
          <a:ext cx="180578" cy="2934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4394"/>
              </a:lnTo>
              <a:lnTo>
                <a:pt x="180578" y="29343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29D9EA-B78A-42A7-A533-BB52DEE47E96}">
      <dsp:nvSpPr>
        <dsp:cNvPr id="0" name=""/>
        <dsp:cNvSpPr/>
      </dsp:nvSpPr>
      <dsp:spPr>
        <a:xfrm>
          <a:off x="2393652" y="3386501"/>
          <a:ext cx="1444624" cy="902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20097" y="3412946"/>
        <a:ext cx="1391734" cy="850000"/>
      </dsp:txXfrm>
    </dsp:sp>
    <dsp:sp modelId="{D3631F0F-4461-4B73-AC86-BA50FAF8290D}">
      <dsp:nvSpPr>
        <dsp:cNvPr id="0" name=""/>
        <dsp:cNvSpPr/>
      </dsp:nvSpPr>
      <dsp:spPr>
        <a:xfrm>
          <a:off x="4289722" y="661"/>
          <a:ext cx="1805781" cy="902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lumMod val="75000"/>
              </a:schemeClr>
            </a:gs>
            <a:gs pos="100000">
              <a:schemeClr val="bg2"/>
            </a:gs>
          </a:gsLst>
          <a:path path="circle">
            <a:fillToRect l="50000" t="50000" r="50000" b="50000"/>
          </a:path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SDG 17:</a:t>
          </a:r>
          <a:r>
            <a:rPr lang="en-US" sz="1900" kern="1200" dirty="0"/>
            <a:t> Partnerships for the Goals</a:t>
          </a:r>
        </a:p>
      </dsp:txBody>
      <dsp:txXfrm>
        <a:off x="4316167" y="27106"/>
        <a:ext cx="1752891" cy="850000"/>
      </dsp:txXfrm>
    </dsp:sp>
    <dsp:sp modelId="{3C10F94D-08EA-4C10-A234-110D8F27670A}">
      <dsp:nvSpPr>
        <dsp:cNvPr id="0" name=""/>
        <dsp:cNvSpPr/>
      </dsp:nvSpPr>
      <dsp:spPr>
        <a:xfrm>
          <a:off x="4470300" y="903552"/>
          <a:ext cx="180578" cy="6771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7167"/>
              </a:lnTo>
              <a:lnTo>
                <a:pt x="180578" y="67716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68550C-5536-457E-8608-8C063204B976}">
      <dsp:nvSpPr>
        <dsp:cNvPr id="0" name=""/>
        <dsp:cNvSpPr/>
      </dsp:nvSpPr>
      <dsp:spPr>
        <a:xfrm>
          <a:off x="4650878" y="1129274"/>
          <a:ext cx="1444624" cy="902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17.16: </a:t>
          </a:r>
          <a:r>
            <a:rPr lang="en-US" sz="1400" kern="1200" dirty="0"/>
            <a:t>Multi-stakeholder partnerships</a:t>
          </a:r>
        </a:p>
      </dsp:txBody>
      <dsp:txXfrm>
        <a:off x="4677323" y="1155719"/>
        <a:ext cx="1391734" cy="850000"/>
      </dsp:txXfrm>
    </dsp:sp>
    <dsp:sp modelId="{F239CE78-A4D6-487B-9250-6B868E0CBDBB}">
      <dsp:nvSpPr>
        <dsp:cNvPr id="0" name=""/>
        <dsp:cNvSpPr/>
      </dsp:nvSpPr>
      <dsp:spPr>
        <a:xfrm>
          <a:off x="4470300" y="903552"/>
          <a:ext cx="180578" cy="1805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5781"/>
              </a:lnTo>
              <a:lnTo>
                <a:pt x="180578" y="180578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7B335-BA93-441E-8B7B-21BBBD894679}">
      <dsp:nvSpPr>
        <dsp:cNvPr id="0" name=""/>
        <dsp:cNvSpPr/>
      </dsp:nvSpPr>
      <dsp:spPr>
        <a:xfrm>
          <a:off x="4650878" y="2257888"/>
          <a:ext cx="1444624" cy="902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17.6: </a:t>
          </a:r>
          <a:r>
            <a:rPr lang="en-US" sz="1400" kern="1200" dirty="0"/>
            <a:t>Increase global access to technology</a:t>
          </a:r>
        </a:p>
      </dsp:txBody>
      <dsp:txXfrm>
        <a:off x="4677323" y="2284333"/>
        <a:ext cx="1391734" cy="850000"/>
      </dsp:txXfrm>
    </dsp:sp>
    <dsp:sp modelId="{9138D8CF-6A79-489E-82AA-C5AAB0E23A0B}">
      <dsp:nvSpPr>
        <dsp:cNvPr id="0" name=""/>
        <dsp:cNvSpPr/>
      </dsp:nvSpPr>
      <dsp:spPr>
        <a:xfrm>
          <a:off x="4470300" y="903552"/>
          <a:ext cx="180578" cy="2934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4394"/>
              </a:lnTo>
              <a:lnTo>
                <a:pt x="180578" y="29343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E94AEF-6D13-4CD6-8034-0D6BB6EB213C}">
      <dsp:nvSpPr>
        <dsp:cNvPr id="0" name=""/>
        <dsp:cNvSpPr/>
      </dsp:nvSpPr>
      <dsp:spPr>
        <a:xfrm>
          <a:off x="4650878" y="3386501"/>
          <a:ext cx="1444624" cy="902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677323" y="3412946"/>
        <a:ext cx="1391734" cy="850000"/>
      </dsp:txXfrm>
    </dsp:sp>
    <dsp:sp modelId="{8B1F6879-090B-4673-BD91-4B4CE715A40E}">
      <dsp:nvSpPr>
        <dsp:cNvPr id="0" name=""/>
        <dsp:cNvSpPr/>
      </dsp:nvSpPr>
      <dsp:spPr>
        <a:xfrm>
          <a:off x="4470300" y="903552"/>
          <a:ext cx="180578" cy="40630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3007"/>
              </a:lnTo>
              <a:lnTo>
                <a:pt x="180578" y="406300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D401B-EA4F-4D42-82E6-F10711567FA6}">
      <dsp:nvSpPr>
        <dsp:cNvPr id="0" name=""/>
        <dsp:cNvSpPr/>
      </dsp:nvSpPr>
      <dsp:spPr>
        <a:xfrm>
          <a:off x="4650878" y="4515114"/>
          <a:ext cx="1444624" cy="902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677323" y="4541559"/>
        <a:ext cx="1391734" cy="85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7DC62-17AE-429F-B370-0FE70EBD0475}">
      <dsp:nvSpPr>
        <dsp:cNvPr id="0" name=""/>
        <dsp:cNvSpPr/>
      </dsp:nvSpPr>
      <dsp:spPr>
        <a:xfrm>
          <a:off x="1813621" y="3015754"/>
          <a:ext cx="2265278" cy="17913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1905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E8336E-AE95-4430-A661-D8CE7F2E2142}">
      <dsp:nvSpPr>
        <dsp:cNvPr id="0" name=""/>
        <dsp:cNvSpPr/>
      </dsp:nvSpPr>
      <dsp:spPr>
        <a:xfrm>
          <a:off x="852411" y="2075455"/>
          <a:ext cx="3119562" cy="1134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Adaptive-Learning Courseware</a:t>
          </a:r>
        </a:p>
      </dsp:txBody>
      <dsp:txXfrm>
        <a:off x="852411" y="2075455"/>
        <a:ext cx="3119562" cy="1134088"/>
      </dsp:txXfrm>
    </dsp:sp>
    <dsp:sp modelId="{BBB4F53F-7D47-4C21-A3C9-443FF89F04F3}">
      <dsp:nvSpPr>
        <dsp:cNvPr id="0" name=""/>
        <dsp:cNvSpPr/>
      </dsp:nvSpPr>
      <dsp:spPr>
        <a:xfrm>
          <a:off x="3845011" y="2116934"/>
          <a:ext cx="2487915" cy="1775115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18000" r="-1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20007B-92C3-4A7A-A59A-89188D1072A5}">
      <dsp:nvSpPr>
        <dsp:cNvPr id="0" name=""/>
        <dsp:cNvSpPr/>
      </dsp:nvSpPr>
      <dsp:spPr>
        <a:xfrm>
          <a:off x="2614322" y="1055180"/>
          <a:ext cx="3602790" cy="890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Socio-Emotional (SEL) Biofeedback Wearables</a:t>
          </a:r>
        </a:p>
      </dsp:txBody>
      <dsp:txXfrm>
        <a:off x="2614322" y="1055180"/>
        <a:ext cx="3602790" cy="890682"/>
      </dsp:txXfrm>
    </dsp:sp>
    <dsp:sp modelId="{EC108E4C-EB1E-4046-8484-13D678AAF8CA}">
      <dsp:nvSpPr>
        <dsp:cNvPr id="0" name=""/>
        <dsp:cNvSpPr/>
      </dsp:nvSpPr>
      <dsp:spPr>
        <a:xfrm>
          <a:off x="6130954" y="1050073"/>
          <a:ext cx="2240079" cy="1746692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EF3934-6083-4F7F-8D2E-CF9B35E97B6E}">
      <dsp:nvSpPr>
        <dsp:cNvPr id="0" name=""/>
        <dsp:cNvSpPr/>
      </dsp:nvSpPr>
      <dsp:spPr>
        <a:xfrm>
          <a:off x="5739248" y="141801"/>
          <a:ext cx="3048894" cy="898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Brain-Computer Interfaces (BCIs)</a:t>
          </a:r>
        </a:p>
      </dsp:txBody>
      <dsp:txXfrm>
        <a:off x="5739248" y="141801"/>
        <a:ext cx="3048894" cy="8982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F0613D-E216-4BFF-9B40-D9D8F6C1C841}">
      <dsp:nvSpPr>
        <dsp:cNvPr id="0" name=""/>
        <dsp:cNvSpPr/>
      </dsp:nvSpPr>
      <dsp:spPr>
        <a:xfrm>
          <a:off x="1243858" y="4796"/>
          <a:ext cx="2943886" cy="1766332"/>
        </a:xfrm>
        <a:prstGeom prst="rect">
          <a:avLst/>
        </a:prstGeom>
        <a:solidFill>
          <a:schemeClr val="accent1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Artificial Intelligence (AI) Programming</a:t>
          </a:r>
        </a:p>
      </dsp:txBody>
      <dsp:txXfrm>
        <a:off x="1243858" y="4796"/>
        <a:ext cx="2943886" cy="1766332"/>
      </dsp:txXfrm>
    </dsp:sp>
    <dsp:sp modelId="{E2C3F8B7-20C3-49FE-A986-203991546C3A}">
      <dsp:nvSpPr>
        <dsp:cNvPr id="0" name=""/>
        <dsp:cNvSpPr/>
      </dsp:nvSpPr>
      <dsp:spPr>
        <a:xfrm>
          <a:off x="1243858" y="2065516"/>
          <a:ext cx="2943886" cy="1766332"/>
        </a:xfrm>
        <a:prstGeom prst="rect">
          <a:avLst/>
        </a:prstGeom>
        <a:solidFill>
          <a:schemeClr val="accent2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Social Credit Scoring</a:t>
          </a:r>
        </a:p>
      </dsp:txBody>
      <dsp:txXfrm>
        <a:off x="1243858" y="2065516"/>
        <a:ext cx="2943886" cy="1766332"/>
      </dsp:txXfrm>
    </dsp:sp>
    <dsp:sp modelId="{621938F8-02E3-458E-95BD-8989C7341762}">
      <dsp:nvSpPr>
        <dsp:cNvPr id="0" name=""/>
        <dsp:cNvSpPr/>
      </dsp:nvSpPr>
      <dsp:spPr>
        <a:xfrm>
          <a:off x="1243858" y="4126237"/>
          <a:ext cx="2943886" cy="1766332"/>
        </a:xfrm>
        <a:prstGeom prst="rect">
          <a:avLst/>
        </a:prstGeom>
        <a:solidFill>
          <a:srgbClr val="00206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Transhuman Engineering</a:t>
          </a:r>
        </a:p>
      </dsp:txBody>
      <dsp:txXfrm>
        <a:off x="1243858" y="4126237"/>
        <a:ext cx="2943886" cy="17663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3C15D4-A626-4868-8F91-FB3F46CB00D8}">
      <dsp:nvSpPr>
        <dsp:cNvPr id="0" name=""/>
        <dsp:cNvSpPr/>
      </dsp:nvSpPr>
      <dsp:spPr>
        <a:xfrm>
          <a:off x="-6671615" y="-1020630"/>
          <a:ext cx="7943764" cy="7943764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E2AE9-9132-4CBE-A005-DC4E8FDFFA6D}">
      <dsp:nvSpPr>
        <dsp:cNvPr id="0" name=""/>
        <dsp:cNvSpPr/>
      </dsp:nvSpPr>
      <dsp:spPr>
        <a:xfrm>
          <a:off x="819267" y="590250"/>
          <a:ext cx="5225242" cy="1180500"/>
        </a:xfrm>
        <a:prstGeom prst="rect">
          <a:avLst/>
        </a:prstGeom>
        <a:solidFill>
          <a:schemeClr val="bg2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702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Electroencephalogram (EEG) Headgear</a:t>
          </a:r>
        </a:p>
      </dsp:txBody>
      <dsp:txXfrm>
        <a:off x="819267" y="590250"/>
        <a:ext cx="5225242" cy="1180500"/>
      </dsp:txXfrm>
    </dsp:sp>
    <dsp:sp modelId="{C44F50C7-6A46-4BE4-8C3A-8E480CEBCE03}">
      <dsp:nvSpPr>
        <dsp:cNvPr id="0" name=""/>
        <dsp:cNvSpPr/>
      </dsp:nvSpPr>
      <dsp:spPr>
        <a:xfrm>
          <a:off x="81454" y="442687"/>
          <a:ext cx="1475625" cy="147562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D1BC0C-A3E8-4790-AE16-DDF60504A388}">
      <dsp:nvSpPr>
        <dsp:cNvPr id="0" name=""/>
        <dsp:cNvSpPr/>
      </dsp:nvSpPr>
      <dsp:spPr>
        <a:xfrm>
          <a:off x="1248379" y="2361001"/>
          <a:ext cx="4796130" cy="1180500"/>
        </a:xfrm>
        <a:prstGeom prst="rect">
          <a:avLst/>
        </a:prstGeom>
        <a:solidFill>
          <a:schemeClr val="bg2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702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Electrocardiogram (ECG) Monitors</a:t>
          </a:r>
        </a:p>
      </dsp:txBody>
      <dsp:txXfrm>
        <a:off x="1248379" y="2361001"/>
        <a:ext cx="4796130" cy="1180500"/>
      </dsp:txXfrm>
    </dsp:sp>
    <dsp:sp modelId="{5CCD10C6-5EC6-43C6-9CDA-E411A5A17BAF}">
      <dsp:nvSpPr>
        <dsp:cNvPr id="0" name=""/>
        <dsp:cNvSpPr/>
      </dsp:nvSpPr>
      <dsp:spPr>
        <a:xfrm>
          <a:off x="510566" y="2213438"/>
          <a:ext cx="1475625" cy="147562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EC7364-7A40-4C62-BA28-00CF49690868}">
      <dsp:nvSpPr>
        <dsp:cNvPr id="0" name=""/>
        <dsp:cNvSpPr/>
      </dsp:nvSpPr>
      <dsp:spPr>
        <a:xfrm>
          <a:off x="819267" y="4131752"/>
          <a:ext cx="5225242" cy="1180500"/>
        </a:xfrm>
        <a:prstGeom prst="rect">
          <a:avLst/>
        </a:prstGeom>
        <a:solidFill>
          <a:schemeClr val="accent2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7022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Galvanic Skin Response (GSR) Bracelets</a:t>
          </a:r>
        </a:p>
      </dsp:txBody>
      <dsp:txXfrm>
        <a:off x="819267" y="4131752"/>
        <a:ext cx="5225242" cy="1180500"/>
      </dsp:txXfrm>
    </dsp:sp>
    <dsp:sp modelId="{33AA558D-8667-48AE-96A8-B6329E8F0617}">
      <dsp:nvSpPr>
        <dsp:cNvPr id="0" name=""/>
        <dsp:cNvSpPr/>
      </dsp:nvSpPr>
      <dsp:spPr>
        <a:xfrm>
          <a:off x="81454" y="3984189"/>
          <a:ext cx="1475625" cy="147562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E1BB6-C2C2-4428-B847-7AFF097F2807}">
      <dsp:nvSpPr>
        <dsp:cNvPr id="0" name=""/>
        <dsp:cNvSpPr/>
      </dsp:nvSpPr>
      <dsp:spPr>
        <a:xfrm>
          <a:off x="1995537" y="740896"/>
          <a:ext cx="4940272" cy="4940272"/>
        </a:xfrm>
        <a:prstGeom prst="blockArc">
          <a:avLst>
            <a:gd name="adj1" fmla="val 10800000"/>
            <a:gd name="adj2" fmla="val 16200000"/>
            <a:gd name="adj3" fmla="val 4636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79A9E2-930A-43C1-93C4-BD580C497D71}">
      <dsp:nvSpPr>
        <dsp:cNvPr id="0" name=""/>
        <dsp:cNvSpPr/>
      </dsp:nvSpPr>
      <dsp:spPr>
        <a:xfrm>
          <a:off x="1995537" y="740896"/>
          <a:ext cx="4940272" cy="4940272"/>
        </a:xfrm>
        <a:prstGeom prst="blockArc">
          <a:avLst>
            <a:gd name="adj1" fmla="val 5400000"/>
            <a:gd name="adj2" fmla="val 10800000"/>
            <a:gd name="adj3" fmla="val 4636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1C1541-3D6D-4CB5-8E1C-6DBEB3FA7E5C}">
      <dsp:nvSpPr>
        <dsp:cNvPr id="0" name=""/>
        <dsp:cNvSpPr/>
      </dsp:nvSpPr>
      <dsp:spPr>
        <a:xfrm>
          <a:off x="1995537" y="740896"/>
          <a:ext cx="4940272" cy="4940272"/>
        </a:xfrm>
        <a:prstGeom prst="blockArc">
          <a:avLst>
            <a:gd name="adj1" fmla="val 0"/>
            <a:gd name="adj2" fmla="val 5400000"/>
            <a:gd name="adj3" fmla="val 4636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F60DB-0031-458D-B6DA-83C3C7B08830}">
      <dsp:nvSpPr>
        <dsp:cNvPr id="0" name=""/>
        <dsp:cNvSpPr/>
      </dsp:nvSpPr>
      <dsp:spPr>
        <a:xfrm>
          <a:off x="1995537" y="740896"/>
          <a:ext cx="4940272" cy="4940272"/>
        </a:xfrm>
        <a:prstGeom prst="blockArc">
          <a:avLst>
            <a:gd name="adj1" fmla="val 16200000"/>
            <a:gd name="adj2" fmla="val 0"/>
            <a:gd name="adj3" fmla="val 4636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F329E-8161-4DD7-8E62-339CD125282C}">
      <dsp:nvSpPr>
        <dsp:cNvPr id="0" name=""/>
        <dsp:cNvSpPr/>
      </dsp:nvSpPr>
      <dsp:spPr>
        <a:xfrm>
          <a:off x="3329630" y="2074989"/>
          <a:ext cx="2272086" cy="2272086"/>
        </a:xfrm>
        <a:prstGeom prst="ellipse">
          <a:avLst/>
        </a:prstGeom>
        <a:solidFill>
          <a:schemeClr val="bg2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Boycott Big Tech</a:t>
          </a:r>
        </a:p>
      </dsp:txBody>
      <dsp:txXfrm>
        <a:off x="3662369" y="2407728"/>
        <a:ext cx="1606608" cy="1606608"/>
      </dsp:txXfrm>
    </dsp:sp>
    <dsp:sp modelId="{8420BC6F-71C9-4438-9A2F-5D2A6A2CA5E3}">
      <dsp:nvSpPr>
        <dsp:cNvPr id="0" name=""/>
        <dsp:cNvSpPr/>
      </dsp:nvSpPr>
      <dsp:spPr>
        <a:xfrm>
          <a:off x="3670443" y="2923"/>
          <a:ext cx="1590460" cy="1590460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Homeschool</a:t>
          </a:r>
        </a:p>
      </dsp:txBody>
      <dsp:txXfrm>
        <a:off x="3903360" y="235840"/>
        <a:ext cx="1124626" cy="1124626"/>
      </dsp:txXfrm>
    </dsp:sp>
    <dsp:sp modelId="{85A13726-280B-4810-8C42-B27B399F8C63}">
      <dsp:nvSpPr>
        <dsp:cNvPr id="0" name=""/>
        <dsp:cNvSpPr/>
      </dsp:nvSpPr>
      <dsp:spPr>
        <a:xfrm>
          <a:off x="6083323" y="2415802"/>
          <a:ext cx="1590460" cy="1590460"/>
        </a:xfrm>
        <a:prstGeom prst="ellipse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Low Tech or No Tech</a:t>
          </a:r>
        </a:p>
      </dsp:txBody>
      <dsp:txXfrm>
        <a:off x="6316240" y="2648719"/>
        <a:ext cx="1124626" cy="1124626"/>
      </dsp:txXfrm>
    </dsp:sp>
    <dsp:sp modelId="{703CAEA1-A2C7-4AFA-97E6-419BB9781EEA}">
      <dsp:nvSpPr>
        <dsp:cNvPr id="0" name=""/>
        <dsp:cNvSpPr/>
      </dsp:nvSpPr>
      <dsp:spPr>
        <a:xfrm>
          <a:off x="3670443" y="4828682"/>
          <a:ext cx="1590460" cy="1590460"/>
        </a:xfrm>
        <a:prstGeom prst="ellipse">
          <a:avLst/>
        </a:prstGeom>
        <a:solidFill>
          <a:schemeClr val="accent2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New Grassroots Unions</a:t>
          </a:r>
        </a:p>
      </dsp:txBody>
      <dsp:txXfrm>
        <a:off x="3903360" y="5061599"/>
        <a:ext cx="1124626" cy="1124626"/>
      </dsp:txXfrm>
    </dsp:sp>
    <dsp:sp modelId="{28F47F59-F5A2-4175-BA33-C7E9A5252141}">
      <dsp:nvSpPr>
        <dsp:cNvPr id="0" name=""/>
        <dsp:cNvSpPr/>
      </dsp:nvSpPr>
      <dsp:spPr>
        <a:xfrm>
          <a:off x="1257564" y="2415802"/>
          <a:ext cx="1590460" cy="15904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Data Privacy Rights</a:t>
          </a:r>
        </a:p>
      </dsp:txBody>
      <dsp:txXfrm>
        <a:off x="1490481" y="2648719"/>
        <a:ext cx="1124626" cy="112462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110BC-14DF-4A65-9325-704C876BF26F}">
      <dsp:nvSpPr>
        <dsp:cNvPr id="0" name=""/>
        <dsp:cNvSpPr/>
      </dsp:nvSpPr>
      <dsp:spPr>
        <a:xfrm>
          <a:off x="3188882" y="0"/>
          <a:ext cx="3211033" cy="3211033"/>
        </a:xfrm>
        <a:prstGeom prst="triangle">
          <a:avLst/>
        </a:prstGeom>
        <a:solidFill>
          <a:schemeClr val="bg2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Decouple from UNESCO</a:t>
          </a:r>
        </a:p>
      </dsp:txBody>
      <dsp:txXfrm>
        <a:off x="3991640" y="1605517"/>
        <a:ext cx="1605517" cy="1605516"/>
      </dsp:txXfrm>
    </dsp:sp>
    <dsp:sp modelId="{43EC7E78-D732-434A-A19D-CDA9BDC79F82}">
      <dsp:nvSpPr>
        <dsp:cNvPr id="0" name=""/>
        <dsp:cNvSpPr/>
      </dsp:nvSpPr>
      <dsp:spPr>
        <a:xfrm>
          <a:off x="1583366" y="3211033"/>
          <a:ext cx="3211033" cy="3211033"/>
        </a:xfrm>
        <a:prstGeom prst="triangle">
          <a:avLst/>
        </a:prstGeom>
        <a:solidFill>
          <a:schemeClr val="accent2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Decouple from GUFs</a:t>
          </a:r>
        </a:p>
      </dsp:txBody>
      <dsp:txXfrm>
        <a:off x="2386124" y="4816550"/>
        <a:ext cx="1605517" cy="1605516"/>
      </dsp:txXfrm>
    </dsp:sp>
    <dsp:sp modelId="{FD17903A-0BDD-4D35-BBEF-BA85FD1B17D8}">
      <dsp:nvSpPr>
        <dsp:cNvPr id="0" name=""/>
        <dsp:cNvSpPr/>
      </dsp:nvSpPr>
      <dsp:spPr>
        <a:xfrm rot="10800000">
          <a:off x="3188882" y="3211033"/>
          <a:ext cx="3211033" cy="3211033"/>
        </a:xfrm>
        <a:prstGeom prst="triangle">
          <a:avLst/>
        </a:prstGeom>
        <a:solidFill>
          <a:schemeClr val="accent1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Decouple from the WEF</a:t>
          </a:r>
        </a:p>
      </dsp:txBody>
      <dsp:txXfrm rot="10800000">
        <a:off x="3991640" y="3211033"/>
        <a:ext cx="1605517" cy="1605516"/>
      </dsp:txXfrm>
    </dsp:sp>
    <dsp:sp modelId="{78D5A1B0-082D-4A42-A0EC-FD60AA666DBF}">
      <dsp:nvSpPr>
        <dsp:cNvPr id="0" name=""/>
        <dsp:cNvSpPr/>
      </dsp:nvSpPr>
      <dsp:spPr>
        <a:xfrm>
          <a:off x="4794399" y="3211033"/>
          <a:ext cx="3211033" cy="3211033"/>
        </a:xfrm>
        <a:prstGeom prst="triangle">
          <a:avLst/>
        </a:prstGeom>
        <a:solidFill>
          <a:srgbClr val="7030A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Decouple from Big Tech</a:t>
          </a:r>
        </a:p>
      </dsp:txBody>
      <dsp:txXfrm>
        <a:off x="5597157" y="4816550"/>
        <a:ext cx="1605517" cy="1605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7FD7B-6AB7-40AE-B590-56C34FF86D99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AA0D3-E8B2-42CC-BA50-79A3D4165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7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0D3-E8B2-42CC-BA50-79A3D41652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80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0D3-E8B2-42CC-BA50-79A3D41652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17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0D3-E8B2-42CC-BA50-79A3D41652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32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0D3-E8B2-42CC-BA50-79A3D41652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90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0D3-E8B2-42CC-BA50-79A3D41652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55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256C2ED-54A4-480D-B5C8-65C0D62359B9}" type="datetime2">
              <a:rPr lang="en-US" smtClean="0"/>
              <a:pPr/>
              <a:t>Friday, February 17,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679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Friday, February 17,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3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A73-0A86-4195-A787-75037827079D}" type="datetime2">
              <a:rPr lang="en-US" smtClean="0"/>
              <a:t>Friday, February 17,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64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5374-B296-498E-A935-80631EA9020D}" type="datetime2">
              <a:rPr lang="en-US" smtClean="0"/>
              <a:t>Friday, February 17,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17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B728-214A-4ABC-8432-5B3A5A66A987}" type="datetime2">
              <a:rPr lang="en-US" smtClean="0"/>
              <a:t>Friday, February 17, 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98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F02D0-6806-43AF-9888-2359BF40C204}" type="datetime2">
              <a:rPr lang="en-US" smtClean="0"/>
              <a:t>Friday, February 17,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788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4D2D-B1AF-4197-82D6-FC1F8BD05681}" type="datetime2">
              <a:rPr lang="en-US" smtClean="0"/>
              <a:t>Friday, February 17, 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8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1CEB-9838-4245-91B8-EFBAFE2D8B44}" type="datetime2">
              <a:rPr lang="en-US" smtClean="0"/>
              <a:t>Friday, February 17,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63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F6BF-A585-41F8-88DF-7E5D069F892A}" type="datetime2">
              <a:rPr lang="en-US" smtClean="0"/>
              <a:t>Friday, February 17,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6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Friday, February 17, 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49846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Friday, February 17,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39453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Friday, February 17,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0463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Friday, February 17,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65005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Friday, February 17,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3463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Friday, February 17,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16232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612A-4CB0-4F57-9A87-F049CECB184D}" type="datetime2">
              <a:rPr lang="en-US" smtClean="0"/>
              <a:t>Friday, February 17,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82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97F40-C8F7-4897-A6B8-241042F913A9}" type="datetime2">
              <a:rPr lang="en-US" smtClean="0"/>
              <a:t>Friday, February 17,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02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256C2ED-54A4-480D-B5C8-65C0D62359B9}" type="datetime2">
              <a:rPr lang="en-US" smtClean="0"/>
              <a:pPr/>
              <a:t>Friday, February 17,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3012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9.pn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11" Type="http://schemas.openxmlformats.org/officeDocument/2006/relationships/image" Target="../media/image30.jpe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35.jpeg"/><Relationship Id="rId3" Type="http://schemas.openxmlformats.org/officeDocument/2006/relationships/image" Target="../media/image1.jpeg"/><Relationship Id="rId7" Type="http://schemas.openxmlformats.org/officeDocument/2006/relationships/diagramData" Target="../diagrams/data3.xml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microsoft.com/office/2007/relationships/diagramDrawing" Target="../diagrams/drawing3.xml"/><Relationship Id="rId5" Type="http://schemas.openxmlformats.org/officeDocument/2006/relationships/image" Target="../media/image32.jpeg"/><Relationship Id="rId15" Type="http://schemas.openxmlformats.org/officeDocument/2006/relationships/image" Target="../media/image37.jpeg"/><Relationship Id="rId10" Type="http://schemas.openxmlformats.org/officeDocument/2006/relationships/diagramColors" Target="../diagrams/colors3.xml"/><Relationship Id="rId4" Type="http://schemas.openxmlformats.org/officeDocument/2006/relationships/image" Target="../media/image31.jpeg"/><Relationship Id="rId9" Type="http://schemas.openxmlformats.org/officeDocument/2006/relationships/diagramQuickStyle" Target="../diagrams/quickStyle3.xml"/><Relationship Id="rId1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12" Type="http://schemas.openxmlformats.org/officeDocument/2006/relationships/image" Target="../media/image47.jpe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jpe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39.jpeg"/><Relationship Id="rId7" Type="http://schemas.openxmlformats.org/officeDocument/2006/relationships/image" Target="../media/image55.jpeg"/><Relationship Id="rId12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11" Type="http://schemas.openxmlformats.org/officeDocument/2006/relationships/image" Target="../media/image58.jpeg"/><Relationship Id="rId5" Type="http://schemas.openxmlformats.org/officeDocument/2006/relationships/image" Target="../media/image53.jpeg"/><Relationship Id="rId10" Type="http://schemas.openxmlformats.org/officeDocument/2006/relationships/image" Target="../media/image57.jpeg"/><Relationship Id="rId4" Type="http://schemas.openxmlformats.org/officeDocument/2006/relationships/image" Target="../media/image11.jpe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59.pn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66.png"/><Relationship Id="rId18" Type="http://schemas.openxmlformats.org/officeDocument/2006/relationships/image" Target="../media/image41.png"/><Relationship Id="rId3" Type="http://schemas.openxmlformats.org/officeDocument/2006/relationships/image" Target="../media/image61.png"/><Relationship Id="rId21" Type="http://schemas.openxmlformats.org/officeDocument/2006/relationships/image" Target="../media/image51.png"/><Relationship Id="rId7" Type="http://schemas.openxmlformats.org/officeDocument/2006/relationships/image" Target="../media/image59.png"/><Relationship Id="rId12" Type="http://schemas.openxmlformats.org/officeDocument/2006/relationships/image" Target="../media/image65.png"/><Relationship Id="rId17" Type="http://schemas.openxmlformats.org/officeDocument/2006/relationships/image" Target="../media/image40.png"/><Relationship Id="rId2" Type="http://schemas.openxmlformats.org/officeDocument/2006/relationships/image" Target="../media/image1.jpeg"/><Relationship Id="rId16" Type="http://schemas.openxmlformats.org/officeDocument/2006/relationships/image" Target="../media/image69.jpe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64.png"/><Relationship Id="rId24" Type="http://schemas.openxmlformats.org/officeDocument/2006/relationships/image" Target="../media/image72.png"/><Relationship Id="rId5" Type="http://schemas.openxmlformats.org/officeDocument/2006/relationships/image" Target="../media/image39.jpeg"/><Relationship Id="rId15" Type="http://schemas.openxmlformats.org/officeDocument/2006/relationships/image" Target="../media/image68.jpeg"/><Relationship Id="rId23" Type="http://schemas.openxmlformats.org/officeDocument/2006/relationships/image" Target="../media/image50.png"/><Relationship Id="rId10" Type="http://schemas.openxmlformats.org/officeDocument/2006/relationships/image" Target="../media/image63.png"/><Relationship Id="rId19" Type="http://schemas.openxmlformats.org/officeDocument/2006/relationships/image" Target="../media/image70.jpeg"/><Relationship Id="rId4" Type="http://schemas.openxmlformats.org/officeDocument/2006/relationships/image" Target="../media/image62.jpeg"/><Relationship Id="rId9" Type="http://schemas.openxmlformats.org/officeDocument/2006/relationships/image" Target="../media/image46.png"/><Relationship Id="rId14" Type="http://schemas.openxmlformats.org/officeDocument/2006/relationships/image" Target="../media/image67.png"/><Relationship Id="rId22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9.jpeg"/><Relationship Id="rId7" Type="http://schemas.openxmlformats.org/officeDocument/2006/relationships/image" Target="../media/image8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59.png"/><Relationship Id="rId4" Type="http://schemas.openxmlformats.org/officeDocument/2006/relationships/image" Target="../media/image80.png"/><Relationship Id="rId9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3.png"/><Relationship Id="rId7" Type="http://schemas.openxmlformats.org/officeDocument/2006/relationships/image" Target="../media/image8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5.jpeg"/><Relationship Id="rId10" Type="http://schemas.openxmlformats.org/officeDocument/2006/relationships/image" Target="../media/image89.png"/><Relationship Id="rId4" Type="http://schemas.openxmlformats.org/officeDocument/2006/relationships/image" Target="../media/image84.png"/><Relationship Id="rId9" Type="http://schemas.openxmlformats.org/officeDocument/2006/relationships/image" Target="../media/image8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5.jpeg"/><Relationship Id="rId7" Type="http://schemas.openxmlformats.org/officeDocument/2006/relationships/image" Target="../media/image9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99.jpeg"/><Relationship Id="rId7" Type="http://schemas.openxmlformats.org/officeDocument/2006/relationships/diagramColors" Target="../diagrams/colors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100.png"/><Relationship Id="rId7" Type="http://schemas.openxmlformats.org/officeDocument/2006/relationships/image" Target="../media/image10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06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jpeg"/><Relationship Id="rId4" Type="http://schemas.openxmlformats.org/officeDocument/2006/relationships/image" Target="../media/image10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MLsHI8aV0g?start=2&amp;feature=oembed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7" Type="http://schemas.openxmlformats.org/officeDocument/2006/relationships/image" Target="../media/image12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5" Type="http://schemas.openxmlformats.org/officeDocument/2006/relationships/image" Target="../media/image127.jp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3" Type="http://schemas.openxmlformats.org/officeDocument/2006/relationships/image" Target="../media/image2.png"/><Relationship Id="rId7" Type="http://schemas.openxmlformats.org/officeDocument/2006/relationships/image" Target="../media/image1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CDWKdmwhUI?feature=oembed" TargetMode="Externa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jpeg"/><Relationship Id="rId5" Type="http://schemas.openxmlformats.org/officeDocument/2006/relationships/image" Target="../media/image51.png"/><Relationship Id="rId4" Type="http://schemas.openxmlformats.org/officeDocument/2006/relationships/image" Target="../media/image13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twork Technology Background">
            <a:extLst>
              <a:ext uri="{FF2B5EF4-FFF2-40B4-BE49-F238E27FC236}">
                <a16:creationId xmlns:a16="http://schemas.microsoft.com/office/drawing/2014/main" id="{A063853E-8C2B-3806-C489-04F748970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26" b="36476"/>
          <a:stretch/>
        </p:blipFill>
        <p:spPr>
          <a:xfrm>
            <a:off x="20" y="2945432"/>
            <a:ext cx="12191980" cy="3898801"/>
          </a:xfrm>
          <a:prstGeom prst="rect">
            <a:avLst/>
          </a:prstGeom>
        </p:spPr>
      </p:pic>
      <p:pic>
        <p:nvPicPr>
          <p:cNvPr id="13314" name="Picture 2" descr="The Great Reset and the Struggle for Liberty: Unraveling the Global ...">
            <a:extLst>
              <a:ext uri="{FF2B5EF4-FFF2-40B4-BE49-F238E27FC236}">
                <a16:creationId xmlns:a16="http://schemas.microsoft.com/office/drawing/2014/main" id="{50127CE3-D753-B748-387C-3D109E5D3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431" y="3170667"/>
            <a:ext cx="2247884" cy="344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6E26CE-5CCF-8209-B796-667A4E107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5" y="-87606"/>
            <a:ext cx="11293200" cy="100080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School World Order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68302A-8BE2-CA42-ADFC-90C779F2A0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5" y="902394"/>
            <a:ext cx="11293200" cy="984885"/>
          </a:xfrm>
        </p:spPr>
        <p:txBody>
          <a:bodyPr anchor="ctr">
            <a:normAutofit fontScale="55000" lnSpcReduction="20000"/>
          </a:bodyPr>
          <a:lstStyle/>
          <a:p>
            <a:pPr algn="ctr"/>
            <a:r>
              <a:rPr lang="en-US" sz="6400" dirty="0"/>
              <a:t>The great reset &amp; the fourth industrial revolution</a:t>
            </a:r>
          </a:p>
        </p:txBody>
      </p:sp>
      <p:pic>
        <p:nvPicPr>
          <p:cNvPr id="1028" name="Picture 4" descr="9781634241960-School_World_Order_coverSa">
            <a:extLst>
              <a:ext uri="{FF2B5EF4-FFF2-40B4-BE49-F238E27FC236}">
                <a16:creationId xmlns:a16="http://schemas.microsoft.com/office/drawing/2014/main" id="{D8951872-FD0F-04E6-E05E-F1D5D7DF6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304" y="3170667"/>
            <a:ext cx="2462702" cy="344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0562D08-3C8C-254D-5432-58EA493D5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5" y="3170669"/>
            <a:ext cx="2298884" cy="344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E32B82BD-B408-1BD1-BD18-599D0020F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304" y="2222562"/>
            <a:ext cx="2462703" cy="90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705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323F4-F41A-FF41-5CFE-C405AB378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895" y="68580"/>
            <a:ext cx="5934419" cy="266319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New world order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E96689-800B-3EF1-EF40-A6BC4EDED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5401927"/>
              </p:ext>
            </p:extLst>
          </p:nvPr>
        </p:nvGraphicFramePr>
        <p:xfrm>
          <a:off x="-2971800" y="0"/>
          <a:ext cx="1285025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734EFEE-9630-612B-57E3-9D4ECEA5F5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9511210"/>
              </p:ext>
            </p:extLst>
          </p:nvPr>
        </p:nvGraphicFramePr>
        <p:xfrm>
          <a:off x="5772150" y="2343150"/>
          <a:ext cx="6419850" cy="4820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87072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323F4-F41A-FF41-5CFE-C405AB378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6839" y="620116"/>
            <a:ext cx="4781378" cy="10355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 dirty="0"/>
              <a:t>Roundtable oligarchy</a:t>
            </a:r>
          </a:p>
        </p:txBody>
      </p:sp>
      <p:sp>
        <p:nvSpPr>
          <p:cNvPr id="1033" name="Rounded Rectangle 20">
            <a:extLst>
              <a:ext uri="{FF2B5EF4-FFF2-40B4-BE49-F238E27FC236}">
                <a16:creationId xmlns:a16="http://schemas.microsoft.com/office/drawing/2014/main" id="{1E810799-53B3-48A3-B8B6-233E2C31E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620116"/>
            <a:ext cx="3038668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ounded Rectangle 22">
            <a:extLst>
              <a:ext uri="{FF2B5EF4-FFF2-40B4-BE49-F238E27FC236}">
                <a16:creationId xmlns:a16="http://schemas.microsoft.com/office/drawing/2014/main" id="{55DAC066-83AD-4523-8B30-7BDAF0EA5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9325" y="620116"/>
            <a:ext cx="304149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ounded Rectangle 16">
            <a:extLst>
              <a:ext uri="{FF2B5EF4-FFF2-40B4-BE49-F238E27FC236}">
                <a16:creationId xmlns:a16="http://schemas.microsoft.com/office/drawing/2014/main" id="{D2645148-2B7E-4CB8-B463-1E628D4EF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3515716"/>
            <a:ext cx="3041491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020D198-95D7-A419-C316-E29596360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6814" y="1084025"/>
            <a:ext cx="2806511" cy="1683909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Rounded Rectangle 18">
            <a:extLst>
              <a:ext uri="{FF2B5EF4-FFF2-40B4-BE49-F238E27FC236}">
                <a16:creationId xmlns:a16="http://schemas.microsoft.com/office/drawing/2014/main" id="{D6F48197-D2EA-41BB-BC18-A82753008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9325" y="3515716"/>
            <a:ext cx="304149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20789B-5DC6-A6D3-B12C-6EEF4C428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8401" y="1734505"/>
            <a:ext cx="4338254" cy="1033429"/>
          </a:xfrm>
          <a:prstGeom prst="roundRect">
            <a:avLst>
              <a:gd name="adj" fmla="val 5453"/>
            </a:avLst>
          </a:prstGeom>
          <a:ln w="50800" cap="sq" cmpd="dbl">
            <a:noFill/>
            <a:miter lim="800000"/>
          </a:ln>
          <a:effectLst/>
        </p:spPr>
      </p:pic>
      <p:pic>
        <p:nvPicPr>
          <p:cNvPr id="1034" name="Picture 10" descr="World Economic Forum Annual Meeting to Focus on Five Challenges for ...">
            <a:extLst>
              <a:ext uri="{FF2B5EF4-FFF2-40B4-BE49-F238E27FC236}">
                <a16:creationId xmlns:a16="http://schemas.microsoft.com/office/drawing/2014/main" id="{BCE2551D-4B48-E0BD-D321-DA9AE71A0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444" y="3169805"/>
            <a:ext cx="2722168" cy="272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he Club of Rome Launches the First Climate Emergency Plan">
            <a:extLst>
              <a:ext uri="{FF2B5EF4-FFF2-40B4-BE49-F238E27FC236}">
                <a16:creationId xmlns:a16="http://schemas.microsoft.com/office/drawing/2014/main" id="{D2E10AE8-611C-0D32-08C8-069A1C43D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5717" y="3628923"/>
            <a:ext cx="2643872" cy="2485240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2435E22B-8BCC-8B61-A830-7738DA5BF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509" y="3169805"/>
            <a:ext cx="4286250" cy="476250"/>
          </a:xfrm>
          <a:prstGeom prst="rect">
            <a:avLst/>
          </a:prstGeom>
          <a:noFill/>
          <a:effectLst>
            <a:outerShdw dist="50800" dir="5400000" sx="140000" sy="14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chmidt Futures and Rhodes Trust Launch Global &quot;Rise&quot; Program to Find ...">
            <a:extLst>
              <a:ext uri="{FF2B5EF4-FFF2-40B4-BE49-F238E27FC236}">
                <a16:creationId xmlns:a16="http://schemas.microsoft.com/office/drawing/2014/main" id="{65708784-8E9A-631C-95B2-3636F6A4A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35" y="1292663"/>
            <a:ext cx="2928093" cy="120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A2A4B3E-AE13-21DB-8FFE-46FC35186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148" y="4196147"/>
            <a:ext cx="2814866" cy="1358173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960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E50D-3AB9-E632-DDBD-269E55F83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4101" y="556566"/>
            <a:ext cx="5059753" cy="10355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roundtable origins of global government</a:t>
            </a:r>
          </a:p>
        </p:txBody>
      </p:sp>
      <p:sp>
        <p:nvSpPr>
          <p:cNvPr id="2065" name="Rounded Rectangle 12">
            <a:extLst>
              <a:ext uri="{FF2B5EF4-FFF2-40B4-BE49-F238E27FC236}">
                <a16:creationId xmlns:a16="http://schemas.microsoft.com/office/drawing/2014/main" id="{192E506C-B8F6-474C-8DF2-C24D93C1B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976" y="626261"/>
            <a:ext cx="2627580" cy="2138591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7" name="Rounded Rectangle 14">
            <a:extLst>
              <a:ext uri="{FF2B5EF4-FFF2-40B4-BE49-F238E27FC236}">
                <a16:creationId xmlns:a16="http://schemas.microsoft.com/office/drawing/2014/main" id="{F49E2331-EDC5-4C03-8184-32BB55FB4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9909" y="626261"/>
            <a:ext cx="2627580" cy="2138591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CB706FDF-971E-8FCA-7BE5-6EF312AB0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4209" y="976953"/>
            <a:ext cx="2398979" cy="1439389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9" name="Rounded Rectangle 10">
            <a:extLst>
              <a:ext uri="{FF2B5EF4-FFF2-40B4-BE49-F238E27FC236}">
                <a16:creationId xmlns:a16="http://schemas.microsoft.com/office/drawing/2014/main" id="{55ABC612-4558-4890-8E35-314A822F6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975" y="2942652"/>
            <a:ext cx="5433751" cy="3284719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BBA09AC-8677-DD67-DBAE-ADA7D0E05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3055" y="1074356"/>
            <a:ext cx="2421456" cy="1168353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League of Nations - Wikipedia">
            <a:extLst>
              <a:ext uri="{FF2B5EF4-FFF2-40B4-BE49-F238E27FC236}">
                <a16:creationId xmlns:a16="http://schemas.microsoft.com/office/drawing/2014/main" id="{603FB7D0-2B99-04E1-9E09-4D99FE5B1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25" y="3080061"/>
            <a:ext cx="451485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0D4BE997-8B7D-C7B6-5A9C-D995B6639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079" y="1645916"/>
            <a:ext cx="1909997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The Rt. Hon. The Viscount Milner">
            <a:extLst>
              <a:ext uri="{FF2B5EF4-FFF2-40B4-BE49-F238E27FC236}">
                <a16:creationId xmlns:a16="http://schemas.microsoft.com/office/drawing/2014/main" id="{C4E05237-1BB1-04F7-0658-A60D16474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313" y="1645916"/>
            <a:ext cx="209550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9BD5C5DE-0480-5E46-4189-2DC17E089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194" y="4052382"/>
            <a:ext cx="1990865" cy="264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447DCB95-4909-B253-9D18-4CAFDB7AE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301" y="4052383"/>
            <a:ext cx="194183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ippmann wearing a suit, leaning against a desk with his arms crossed">
            <a:extLst>
              <a:ext uri="{FF2B5EF4-FFF2-40B4-BE49-F238E27FC236}">
                <a16:creationId xmlns:a16="http://schemas.microsoft.com/office/drawing/2014/main" id="{DC9D7C80-3C61-D85C-135E-7C1344217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078" y="4052379"/>
            <a:ext cx="2190033" cy="264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BF366A7-8837-374B-092E-C359D4EE7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985" y="1645916"/>
            <a:ext cx="1838898" cy="241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338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FB071-74EA-7C8A-DFF5-8766125D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390" y="5563951"/>
            <a:ext cx="6814749" cy="1035578"/>
          </a:xfrm>
        </p:spPr>
        <p:txBody>
          <a:bodyPr>
            <a:normAutofit/>
          </a:bodyPr>
          <a:lstStyle/>
          <a:p>
            <a:r>
              <a:rPr lang="en-US" dirty="0"/>
              <a:t>Global governance branches</a:t>
            </a:r>
          </a:p>
        </p:txBody>
      </p:sp>
      <p:sp>
        <p:nvSpPr>
          <p:cNvPr id="17" name="Rounded Rectangle 10">
            <a:extLst>
              <a:ext uri="{FF2B5EF4-FFF2-40B4-BE49-F238E27FC236}">
                <a16:creationId xmlns:a16="http://schemas.microsoft.com/office/drawing/2014/main" id="{099FF7E9-CDEF-44B3-87B0-50170C4C8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6172" y="639097"/>
            <a:ext cx="3398290" cy="5575438"/>
          </a:xfrm>
          <a:prstGeom prst="roundRect">
            <a:avLst>
              <a:gd name="adj" fmla="val 5442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128C724-B959-7A8B-C201-5876A5D3E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9330" y="733077"/>
            <a:ext cx="2583858" cy="2636590"/>
          </a:xfrm>
          <a:prstGeom prst="roundRect">
            <a:avLst>
              <a:gd name="adj" fmla="val 5170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2429FFC-1DAA-66A4-8C9B-2576CD3C9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8780" y="5408699"/>
            <a:ext cx="3204958" cy="673041"/>
          </a:xfrm>
          <a:prstGeom prst="roundRect">
            <a:avLst>
              <a:gd name="adj" fmla="val 5170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The Bank for International Settlements">
            <a:extLst>
              <a:ext uri="{FF2B5EF4-FFF2-40B4-BE49-F238E27FC236}">
                <a16:creationId xmlns:a16="http://schemas.microsoft.com/office/drawing/2014/main" id="{C4CC55B9-3D47-B406-C2A3-8AE98F692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08" y="3966633"/>
            <a:ext cx="2763102" cy="79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6B4FF2-93CD-D019-24E3-7BA9913D11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912" y="639097"/>
            <a:ext cx="4448175" cy="1685925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EBC1EAF8-73D3-7EDA-F9D7-0C7E7CC90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52" y="2340418"/>
            <a:ext cx="5068542" cy="156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2985CE00-9815-7AB0-F5E3-543366DE1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0" y="4255205"/>
            <a:ext cx="5123500" cy="130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2">
            <a:extLst>
              <a:ext uri="{FF2B5EF4-FFF2-40B4-BE49-F238E27FC236}">
                <a16:creationId xmlns:a16="http://schemas.microsoft.com/office/drawing/2014/main" id="{9EA6768D-2E9F-25EE-FC0D-5703BCBA8E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96" y="922526"/>
            <a:ext cx="3571315" cy="105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LO Jobs 2022 | Salary, Application Process, Requirements &amp; much more!">
            <a:extLst>
              <a:ext uri="{FF2B5EF4-FFF2-40B4-BE49-F238E27FC236}">
                <a16:creationId xmlns:a16="http://schemas.microsoft.com/office/drawing/2014/main" id="{DD79115E-3B25-9C22-51FA-DC2AF62916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2" r="27056"/>
          <a:stretch/>
        </p:blipFill>
        <p:spPr bwMode="auto">
          <a:xfrm>
            <a:off x="5938092" y="2325022"/>
            <a:ext cx="2219097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402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71D7-0F9F-D483-41FE-41D0E903E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694" y="64712"/>
            <a:ext cx="4812897" cy="103557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UN Agenda 2030</a:t>
            </a:r>
          </a:p>
        </p:txBody>
      </p:sp>
      <p:sp>
        <p:nvSpPr>
          <p:cNvPr id="5137" name="Rounded Rectangle 10">
            <a:extLst>
              <a:ext uri="{FF2B5EF4-FFF2-40B4-BE49-F238E27FC236}">
                <a16:creationId xmlns:a16="http://schemas.microsoft.com/office/drawing/2014/main" id="{091EC05A-89DB-4492-8034-80B7A3133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575" y="626261"/>
            <a:ext cx="5433751" cy="3284719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 descr="Identifying interventions and financing requirements to deliver the ...">
            <a:extLst>
              <a:ext uri="{FF2B5EF4-FFF2-40B4-BE49-F238E27FC236}">
                <a16:creationId xmlns:a16="http://schemas.microsoft.com/office/drawing/2014/main" id="{19E60AC8-7C7C-1BFC-8D3B-63D49B580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8266" y="728133"/>
            <a:ext cx="3705578" cy="3066366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9" name="Rounded Rectangle 12">
            <a:extLst>
              <a:ext uri="{FF2B5EF4-FFF2-40B4-BE49-F238E27FC236}">
                <a16:creationId xmlns:a16="http://schemas.microsoft.com/office/drawing/2014/main" id="{F26FC45A-52BC-4102-84DD-911303AD3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576" y="4088780"/>
            <a:ext cx="2627580" cy="2138591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0" name="Picture 10" descr="SDG 4 Indicators- 2017 Updates. The updated list of SDG #4 Indicators ...">
            <a:extLst>
              <a:ext uri="{FF2B5EF4-FFF2-40B4-BE49-F238E27FC236}">
                <a16:creationId xmlns:a16="http://schemas.microsoft.com/office/drawing/2014/main" id="{B67CB143-1F8E-36FC-1EC6-F464E7DB9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2277" y="4203079"/>
            <a:ext cx="1912176" cy="1912176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1" name="Rounded Rectangle 14">
            <a:extLst>
              <a:ext uri="{FF2B5EF4-FFF2-40B4-BE49-F238E27FC236}">
                <a16:creationId xmlns:a16="http://schemas.microsoft.com/office/drawing/2014/main" id="{0263BACB-325F-4E89-9AE5-E5E4B14AE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5509" y="4088780"/>
            <a:ext cx="2627580" cy="2138591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8" name="Picture 8" descr="SDG 17 Partnerships for the goals - Nor-Shipping 2021 - 1-4 June">
            <a:extLst>
              <a:ext uri="{FF2B5EF4-FFF2-40B4-BE49-F238E27FC236}">
                <a16:creationId xmlns:a16="http://schemas.microsoft.com/office/drawing/2014/main" id="{88E671F6-BD74-F7D1-78FD-A828C18E5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3210" y="4203079"/>
            <a:ext cx="1912176" cy="1912176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CF45C76-7D8E-E3A3-4640-C3FE196CD9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4806094"/>
              </p:ext>
            </p:extLst>
          </p:nvPr>
        </p:nvGraphicFramePr>
        <p:xfrm>
          <a:off x="-137646" y="107413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3DD7078-A53F-6C6C-7E23-314EB29D2869}"/>
              </a:ext>
            </a:extLst>
          </p:cNvPr>
          <p:cNvSpPr txBox="1"/>
          <p:nvPr/>
        </p:nvSpPr>
        <p:spPr>
          <a:xfrm>
            <a:off x="1799237" y="4523059"/>
            <a:ext cx="18910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1400" b="1" dirty="0">
                <a:solidFill>
                  <a:schemeClr val="bg1"/>
                </a:solidFill>
              </a:rPr>
              <a:t>4.b: </a:t>
            </a:r>
            <a:r>
              <a:rPr lang="en-US" sz="1400" dirty="0">
                <a:solidFill>
                  <a:schemeClr val="bg1"/>
                </a:solidFill>
              </a:rPr>
              <a:t>Globally expand IT &amp; STEM education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F0AF70-C580-B9E3-2C0F-FF786F2C5B2B}"/>
              </a:ext>
            </a:extLst>
          </p:cNvPr>
          <p:cNvSpPr txBox="1"/>
          <p:nvPr/>
        </p:nvSpPr>
        <p:spPr>
          <a:xfrm>
            <a:off x="4604312" y="4425970"/>
            <a:ext cx="125592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17.8: </a:t>
            </a:r>
            <a:r>
              <a:rPr lang="en-US" sz="1400" dirty="0">
                <a:solidFill>
                  <a:schemeClr val="bg1"/>
                </a:solidFill>
              </a:rPr>
              <a:t>Enhance use of IT &amp; other technologies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6A8065-C9EF-4AE4-B7D9-0BD5EE23CBC6}"/>
              </a:ext>
            </a:extLst>
          </p:cNvPr>
          <p:cNvSpPr txBox="1"/>
          <p:nvPr/>
        </p:nvSpPr>
        <p:spPr>
          <a:xfrm>
            <a:off x="4604312" y="5669242"/>
            <a:ext cx="1255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17.17: </a:t>
            </a:r>
            <a:r>
              <a:rPr lang="en-US" sz="1400" dirty="0">
                <a:solidFill>
                  <a:schemeClr val="bg1"/>
                </a:solidFill>
              </a:rPr>
              <a:t>Public-private partnerships</a:t>
            </a:r>
          </a:p>
          <a:p>
            <a:pPr algn="ctr"/>
            <a:endParaRPr lang="en-US" dirty="0"/>
          </a:p>
        </p:txBody>
      </p:sp>
      <p:pic>
        <p:nvPicPr>
          <p:cNvPr id="4" name="Picture 3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01E8E77E-36CA-FFEE-81F5-714DACDE33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00" y="4755435"/>
            <a:ext cx="1389111" cy="1850778"/>
          </a:xfrm>
          <a:prstGeom prst="rect">
            <a:avLst/>
          </a:prstGeom>
          <a:noFill/>
          <a:ln>
            <a:noFill/>
          </a:ln>
          <a:effectLst>
            <a:glow rad="88900">
              <a:schemeClr val="accent1">
                <a:lumMod val="75000"/>
              </a:schemeClr>
            </a:glow>
          </a:effectLst>
        </p:spPr>
      </p:pic>
      <p:pic>
        <p:nvPicPr>
          <p:cNvPr id="15368" name="Picture 8" descr="Klaus Schwab, Founder &amp; Executive Chairman of the World Economic Forum ...">
            <a:extLst>
              <a:ext uri="{FF2B5EF4-FFF2-40B4-BE49-F238E27FC236}">
                <a16:creationId xmlns:a16="http://schemas.microsoft.com/office/drawing/2014/main" id="{42E95F57-33B1-4AD9-04A6-84522B9D5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358" y="5462452"/>
            <a:ext cx="1996062" cy="1292808"/>
          </a:xfrm>
          <a:prstGeom prst="rect">
            <a:avLst/>
          </a:prstGeom>
          <a:noFill/>
          <a:effectLst>
            <a:glow rad="88900">
              <a:schemeClr val="accent1">
                <a:lumMod val="75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72D2721C-9E3C-FD0C-E73F-23C88A362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00" y="1010743"/>
            <a:ext cx="1376738" cy="1720922"/>
          </a:xfrm>
          <a:prstGeom prst="rect">
            <a:avLst/>
          </a:prstGeom>
          <a:noFill/>
          <a:effectLst>
            <a:glow rad="88900">
              <a:schemeClr val="accent1">
                <a:lumMod val="75000"/>
              </a:schemeClr>
            </a:glow>
            <a:outerShdw blurRad="50800" dist="12700" dir="5400000" sx="1000" sy="1000" algn="ctr" rotWithShape="0">
              <a:schemeClr val="accent1">
                <a:lumMod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937E4AF4-C93C-F1A2-51BB-88DDB2273FE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09" y="2731665"/>
            <a:ext cx="1375102" cy="2025360"/>
          </a:xfrm>
          <a:prstGeom prst="rect">
            <a:avLst/>
          </a:prstGeom>
          <a:noFill/>
          <a:ln>
            <a:noFill/>
          </a:ln>
          <a:effectLst>
            <a:glow rad="88900">
              <a:schemeClr val="accent1">
                <a:lumMod val="7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4136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4" name="Picture 16" descr="Home | Nearpod Blog">
            <a:extLst>
              <a:ext uri="{FF2B5EF4-FFF2-40B4-BE49-F238E27FC236}">
                <a16:creationId xmlns:a16="http://schemas.microsoft.com/office/drawing/2014/main" id="{5EA2AA0C-3E40-70CD-84DC-C4786CDBB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498" y="2892421"/>
            <a:ext cx="2902834" cy="162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A6F9BC-8385-EC42-3707-5E92707A8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-192662"/>
            <a:ext cx="10131425" cy="1456267"/>
          </a:xfrm>
        </p:spPr>
        <p:txBody>
          <a:bodyPr/>
          <a:lstStyle/>
          <a:p>
            <a:pPr algn="ctr"/>
            <a:r>
              <a:rPr lang="en-US" dirty="0"/>
              <a:t>UNESCO Global education coalition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9359B7D0-1741-24C1-9368-D925F5713872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1030288" y="2142067"/>
            <a:ext cx="10131425" cy="364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" name="Picture 6" descr="UNESCO GEM Report Youth Photo Contest 2017 - Mladiinfo">
            <a:extLst>
              <a:ext uri="{FF2B5EF4-FFF2-40B4-BE49-F238E27FC236}">
                <a16:creationId xmlns:a16="http://schemas.microsoft.com/office/drawing/2014/main" id="{4D93908F-9C88-FFF6-BF39-72A8B0103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" r="2359" b="-3"/>
          <a:stretch/>
        </p:blipFill>
        <p:spPr bwMode="auto">
          <a:xfrm>
            <a:off x="2681336" y="2251645"/>
            <a:ext cx="6829328" cy="342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6">
            <a:extLst>
              <a:ext uri="{FF2B5EF4-FFF2-40B4-BE49-F238E27FC236}">
                <a16:creationId xmlns:a16="http://schemas.microsoft.com/office/drawing/2014/main" id="{BB356E21-DDF1-F555-B885-D21D077BF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37" y="4133174"/>
            <a:ext cx="25717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Download Meta Facebook Black Logo PNG | Citypng">
            <a:extLst>
              <a:ext uri="{FF2B5EF4-FFF2-40B4-BE49-F238E27FC236}">
                <a16:creationId xmlns:a16="http://schemas.microsoft.com/office/drawing/2014/main" id="{CF5C543A-90DB-7D5F-F939-497B5D0EC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432" y="5365565"/>
            <a:ext cx="60960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6F97290E-43A2-7281-47CD-7C6D110C3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510" y="1125978"/>
            <a:ext cx="2792719" cy="62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Blackboard LMS / Blackboard Information">
            <a:extLst>
              <a:ext uri="{FF2B5EF4-FFF2-40B4-BE49-F238E27FC236}">
                <a16:creationId xmlns:a16="http://schemas.microsoft.com/office/drawing/2014/main" id="{1FC8EBB9-6548-3A42-2F90-6AF096A88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397" y="2251645"/>
            <a:ext cx="2330312" cy="188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C2CF43DB-976B-F018-C9C9-AFF72752B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37" y="821911"/>
            <a:ext cx="36766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>
            <a:extLst>
              <a:ext uri="{FF2B5EF4-FFF2-40B4-BE49-F238E27FC236}">
                <a16:creationId xmlns:a16="http://schemas.microsoft.com/office/drawing/2014/main" id="{7153A58E-2E17-BB3A-D43D-8C1CC1D3F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750" y="1012611"/>
            <a:ext cx="3285432" cy="101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4">
            <a:extLst>
              <a:ext uri="{FF2B5EF4-FFF2-40B4-BE49-F238E27FC236}">
                <a16:creationId xmlns:a16="http://schemas.microsoft.com/office/drawing/2014/main" id="{0541B3BE-09A2-7CC1-1C4C-CEF7ECBF8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693" y="658025"/>
            <a:ext cx="1788765" cy="181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Enuma - All Children Reading: A Grand Challenge for Development">
            <a:extLst>
              <a:ext uri="{FF2B5EF4-FFF2-40B4-BE49-F238E27FC236}">
                <a16:creationId xmlns:a16="http://schemas.microsoft.com/office/drawing/2014/main" id="{ED60CA71-B918-DCC8-C885-D48B3F145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181" y="4848012"/>
            <a:ext cx="2102893" cy="157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>
            <a:extLst>
              <a:ext uri="{FF2B5EF4-FFF2-40B4-BE49-F238E27FC236}">
                <a16:creationId xmlns:a16="http://schemas.microsoft.com/office/drawing/2014/main" id="{FE9098D9-0A5E-CB85-48A4-4449B5C6F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532" y="2251645"/>
            <a:ext cx="1853131" cy="185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0">
            <a:extLst>
              <a:ext uri="{FF2B5EF4-FFF2-40B4-BE49-F238E27FC236}">
                <a16:creationId xmlns:a16="http://schemas.microsoft.com/office/drawing/2014/main" id="{298521FD-0533-894A-9E05-D75343C33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552" y="2668239"/>
            <a:ext cx="2701425" cy="108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16629AE5-FDE5-F705-4173-DCB00F15A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158" y="5935059"/>
            <a:ext cx="3606819" cy="76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0">
            <a:extLst>
              <a:ext uri="{FF2B5EF4-FFF2-40B4-BE49-F238E27FC236}">
                <a16:creationId xmlns:a16="http://schemas.microsoft.com/office/drawing/2014/main" id="{DC2B8C6C-0CB1-7F19-8019-8F01B029F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942" y="3992753"/>
            <a:ext cx="3444493" cy="116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>
            <a:extLst>
              <a:ext uri="{FF2B5EF4-FFF2-40B4-BE49-F238E27FC236}">
                <a16:creationId xmlns:a16="http://schemas.microsoft.com/office/drawing/2014/main" id="{CB9A64A8-0049-6841-A75A-DEDFD4787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46" y="3977787"/>
            <a:ext cx="3676650" cy="59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044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UNESCO GEM Report Youth Photo Contest 2017 - Mladiinfo">
            <a:extLst>
              <a:ext uri="{FF2B5EF4-FFF2-40B4-BE49-F238E27FC236}">
                <a16:creationId xmlns:a16="http://schemas.microsoft.com/office/drawing/2014/main" id="{1B03D821-4380-F5BB-597A-8DFE5D16B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" r="2359" b="-3"/>
          <a:stretch/>
        </p:blipFill>
        <p:spPr bwMode="auto">
          <a:xfrm>
            <a:off x="382914" y="4579524"/>
            <a:ext cx="3522385" cy="176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World Economic Forum Annual Meeting to Focus on Five Challenges for ...">
            <a:extLst>
              <a:ext uri="{FF2B5EF4-FFF2-40B4-BE49-F238E27FC236}">
                <a16:creationId xmlns:a16="http://schemas.microsoft.com/office/drawing/2014/main" id="{E188A31E-CD48-3514-DE50-7E3817219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65" y="4581195"/>
            <a:ext cx="1767418" cy="176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441906-B1C4-D3AF-DD98-DA7C4C2CD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480" y="-52661"/>
            <a:ext cx="4681873" cy="145626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300" dirty="0"/>
              <a:t>Education international, </a:t>
            </a:r>
            <a:r>
              <a:rPr lang="en-US" sz="3300" dirty="0" err="1"/>
              <a:t>unesco</a:t>
            </a:r>
            <a:r>
              <a:rPr lang="en-US" sz="3300" dirty="0"/>
              <a:t>, &amp; the </a:t>
            </a:r>
            <a:r>
              <a:rPr lang="en-US" sz="3300" dirty="0" err="1"/>
              <a:t>wef</a:t>
            </a:r>
            <a:endParaRPr lang="en-US" sz="3300" dirty="0"/>
          </a:p>
        </p:txBody>
      </p:sp>
      <p:grpSp>
        <p:nvGrpSpPr>
          <p:cNvPr id="8209" name="Group 8208">
            <a:extLst>
              <a:ext uri="{FF2B5EF4-FFF2-40B4-BE49-F238E27FC236}">
                <a16:creationId xmlns:a16="http://schemas.microsoft.com/office/drawing/2014/main" id="{71916EB9-2993-4A28-BD3C-F509E4A18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5310">
            <a:off x="5543259" y="331783"/>
            <a:ext cx="1972986" cy="1714626"/>
            <a:chOff x="5281603" y="104899"/>
            <a:chExt cx="6910397" cy="6005491"/>
          </a:xfrm>
        </p:grpSpPr>
        <p:sp>
          <p:nvSpPr>
            <p:cNvPr id="8210" name="Freeform 267">
              <a:extLst>
                <a:ext uri="{FF2B5EF4-FFF2-40B4-BE49-F238E27FC236}">
                  <a16:creationId xmlns:a16="http://schemas.microsoft.com/office/drawing/2014/main" id="{68C9F252-C33E-4D9D-89A9-29C71202C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11" name="Group 8210">
              <a:extLst>
                <a:ext uri="{FF2B5EF4-FFF2-40B4-BE49-F238E27FC236}">
                  <a16:creationId xmlns:a16="http://schemas.microsoft.com/office/drawing/2014/main" id="{820E27CE-CCF2-4A56-8EE6-56D7776D3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8212" name="Straight Connector 8211">
                <a:extLst>
                  <a:ext uri="{FF2B5EF4-FFF2-40B4-BE49-F238E27FC236}">
                    <a16:creationId xmlns:a16="http://schemas.microsoft.com/office/drawing/2014/main" id="{280382FE-22DF-4A28-9E18-18DF0B98DD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3" name="Straight Connector 8212">
                <a:extLst>
                  <a:ext uri="{FF2B5EF4-FFF2-40B4-BE49-F238E27FC236}">
                    <a16:creationId xmlns:a16="http://schemas.microsoft.com/office/drawing/2014/main" id="{F1E1CA71-1F75-4CC2-A04C-F5469D3E7D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4" name="Straight Connector 8213">
                <a:extLst>
                  <a:ext uri="{FF2B5EF4-FFF2-40B4-BE49-F238E27FC236}">
                    <a16:creationId xmlns:a16="http://schemas.microsoft.com/office/drawing/2014/main" id="{27E93F71-2CD6-4E95-929F-A37A04E90D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5" name="Straight Connector 8214">
                <a:extLst>
                  <a:ext uri="{FF2B5EF4-FFF2-40B4-BE49-F238E27FC236}">
                    <a16:creationId xmlns:a16="http://schemas.microsoft.com/office/drawing/2014/main" id="{11D4D4AB-D40F-4366-87D4-14140A8DC0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6" name="Straight Connector 8215">
                <a:extLst>
                  <a:ext uri="{FF2B5EF4-FFF2-40B4-BE49-F238E27FC236}">
                    <a16:creationId xmlns:a16="http://schemas.microsoft.com/office/drawing/2014/main" id="{34C2C7D6-CCA9-455E-A2B4-950CF60E6D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7" name="Straight Connector 8216">
                <a:extLst>
                  <a:ext uri="{FF2B5EF4-FFF2-40B4-BE49-F238E27FC236}">
                    <a16:creationId xmlns:a16="http://schemas.microsoft.com/office/drawing/2014/main" id="{F8F49D09-5255-4576-AA26-3047912100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8" name="Straight Connector 8217">
                <a:extLst>
                  <a:ext uri="{FF2B5EF4-FFF2-40B4-BE49-F238E27FC236}">
                    <a16:creationId xmlns:a16="http://schemas.microsoft.com/office/drawing/2014/main" id="{5ABBE43B-5C15-4092-8397-F2EE0D6EE6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9" name="Straight Connector 8218">
                <a:extLst>
                  <a:ext uri="{FF2B5EF4-FFF2-40B4-BE49-F238E27FC236}">
                    <a16:creationId xmlns:a16="http://schemas.microsoft.com/office/drawing/2014/main" id="{37BE7213-1F74-43F3-B30E-3A3BBBB374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0" name="Straight Connector 8219">
                <a:extLst>
                  <a:ext uri="{FF2B5EF4-FFF2-40B4-BE49-F238E27FC236}">
                    <a16:creationId xmlns:a16="http://schemas.microsoft.com/office/drawing/2014/main" id="{D37C6D0F-4E5D-43F3-9271-C9BEB47EC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1" name="Straight Connector 8220">
                <a:extLst>
                  <a:ext uri="{FF2B5EF4-FFF2-40B4-BE49-F238E27FC236}">
                    <a16:creationId xmlns:a16="http://schemas.microsoft.com/office/drawing/2014/main" id="{D707BC88-122E-4904-AA15-DC64CB4735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2" name="Straight Connector 8221">
                <a:extLst>
                  <a:ext uri="{FF2B5EF4-FFF2-40B4-BE49-F238E27FC236}">
                    <a16:creationId xmlns:a16="http://schemas.microsoft.com/office/drawing/2014/main" id="{1132BDCA-81AF-4984-9FED-3B7F0A6E7B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3" name="Straight Connector 8222">
                <a:extLst>
                  <a:ext uri="{FF2B5EF4-FFF2-40B4-BE49-F238E27FC236}">
                    <a16:creationId xmlns:a16="http://schemas.microsoft.com/office/drawing/2014/main" id="{48258699-45E9-4DF2-98B9-413E4AF7EA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4" name="Straight Connector 8223">
                <a:extLst>
                  <a:ext uri="{FF2B5EF4-FFF2-40B4-BE49-F238E27FC236}">
                    <a16:creationId xmlns:a16="http://schemas.microsoft.com/office/drawing/2014/main" id="{8E35C4B6-6EA7-46D1-A77C-0A43EB7060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5" name="Straight Connector 8224">
                <a:extLst>
                  <a:ext uri="{FF2B5EF4-FFF2-40B4-BE49-F238E27FC236}">
                    <a16:creationId xmlns:a16="http://schemas.microsoft.com/office/drawing/2014/main" id="{C858FB89-435A-421D-8569-40E836F9B7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6" name="Straight Connector 8225">
                <a:extLst>
                  <a:ext uri="{FF2B5EF4-FFF2-40B4-BE49-F238E27FC236}">
                    <a16:creationId xmlns:a16="http://schemas.microsoft.com/office/drawing/2014/main" id="{B038B114-A273-47EA-B808-D40DF6A87B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7" name="Straight Connector 8226">
                <a:extLst>
                  <a:ext uri="{FF2B5EF4-FFF2-40B4-BE49-F238E27FC236}">
                    <a16:creationId xmlns:a16="http://schemas.microsoft.com/office/drawing/2014/main" id="{10C3AFFB-4ABE-4CDD-9D15-D3A1E034A7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8" name="Straight Connector 8227">
                <a:extLst>
                  <a:ext uri="{FF2B5EF4-FFF2-40B4-BE49-F238E27FC236}">
                    <a16:creationId xmlns:a16="http://schemas.microsoft.com/office/drawing/2014/main" id="{82D2AC70-77E2-4E47-8819-AE98F45F20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9" name="Straight Connector 8228">
                <a:extLst>
                  <a:ext uri="{FF2B5EF4-FFF2-40B4-BE49-F238E27FC236}">
                    <a16:creationId xmlns:a16="http://schemas.microsoft.com/office/drawing/2014/main" id="{23B98B88-092B-40F1-83AF-EF05FE90C6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0" name="Straight Connector 8229">
                <a:extLst>
                  <a:ext uri="{FF2B5EF4-FFF2-40B4-BE49-F238E27FC236}">
                    <a16:creationId xmlns:a16="http://schemas.microsoft.com/office/drawing/2014/main" id="{44E156B4-07C7-4693-BE8A-6474C8382B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1" name="Straight Connector 8230">
                <a:extLst>
                  <a:ext uri="{FF2B5EF4-FFF2-40B4-BE49-F238E27FC236}">
                    <a16:creationId xmlns:a16="http://schemas.microsoft.com/office/drawing/2014/main" id="{55062320-E086-4A55-AC85-B47125E460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2" name="Straight Connector 8231">
                <a:extLst>
                  <a:ext uri="{FF2B5EF4-FFF2-40B4-BE49-F238E27FC236}">
                    <a16:creationId xmlns:a16="http://schemas.microsoft.com/office/drawing/2014/main" id="{3D4C6582-EB0A-4797-B783-9FDB444780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3" name="Straight Connector 8232">
                <a:extLst>
                  <a:ext uri="{FF2B5EF4-FFF2-40B4-BE49-F238E27FC236}">
                    <a16:creationId xmlns:a16="http://schemas.microsoft.com/office/drawing/2014/main" id="{E43BCB88-1F09-40B4-877B-7F1DB19D26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4" name="Straight Connector 8233">
                <a:extLst>
                  <a:ext uri="{FF2B5EF4-FFF2-40B4-BE49-F238E27FC236}">
                    <a16:creationId xmlns:a16="http://schemas.microsoft.com/office/drawing/2014/main" id="{11CEDE52-1DBA-46CB-B162-483FA12366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5" name="Straight Connector 8234">
                <a:extLst>
                  <a:ext uri="{FF2B5EF4-FFF2-40B4-BE49-F238E27FC236}">
                    <a16:creationId xmlns:a16="http://schemas.microsoft.com/office/drawing/2014/main" id="{F4EAC206-5CBE-4294-BCB3-B6BB8365FD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6" name="Straight Connector 8235">
                <a:extLst>
                  <a:ext uri="{FF2B5EF4-FFF2-40B4-BE49-F238E27FC236}">
                    <a16:creationId xmlns:a16="http://schemas.microsoft.com/office/drawing/2014/main" id="{F68EC73D-68E6-4D01-994D-D79A158F79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7" name="Straight Connector 8236">
                <a:extLst>
                  <a:ext uri="{FF2B5EF4-FFF2-40B4-BE49-F238E27FC236}">
                    <a16:creationId xmlns:a16="http://schemas.microsoft.com/office/drawing/2014/main" id="{B83BF9F4-A2DC-4BB4-AB2C-5D5A8C6308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8" name="Straight Connector 8237">
                <a:extLst>
                  <a:ext uri="{FF2B5EF4-FFF2-40B4-BE49-F238E27FC236}">
                    <a16:creationId xmlns:a16="http://schemas.microsoft.com/office/drawing/2014/main" id="{7CDFD330-651C-4E2D-B43C-6730559967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9" name="Straight Connector 8238">
                <a:extLst>
                  <a:ext uri="{FF2B5EF4-FFF2-40B4-BE49-F238E27FC236}">
                    <a16:creationId xmlns:a16="http://schemas.microsoft.com/office/drawing/2014/main" id="{0B02860E-DE31-4D1D-9814-84634B061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0" name="Straight Connector 8239">
                <a:extLst>
                  <a:ext uri="{FF2B5EF4-FFF2-40B4-BE49-F238E27FC236}">
                    <a16:creationId xmlns:a16="http://schemas.microsoft.com/office/drawing/2014/main" id="{BF2B2203-67C0-421E-B730-5442C7FC52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1" name="Straight Connector 8240">
                <a:extLst>
                  <a:ext uri="{FF2B5EF4-FFF2-40B4-BE49-F238E27FC236}">
                    <a16:creationId xmlns:a16="http://schemas.microsoft.com/office/drawing/2014/main" id="{DC81C27A-0E22-4AE4-9DC6-BA282A8DCF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2" name="Straight Connector 8241">
                <a:extLst>
                  <a:ext uri="{FF2B5EF4-FFF2-40B4-BE49-F238E27FC236}">
                    <a16:creationId xmlns:a16="http://schemas.microsoft.com/office/drawing/2014/main" id="{796C7698-2E0B-4EB3-BD5B-4466A8FB5C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3" name="Straight Connector 8242">
                <a:extLst>
                  <a:ext uri="{FF2B5EF4-FFF2-40B4-BE49-F238E27FC236}">
                    <a16:creationId xmlns:a16="http://schemas.microsoft.com/office/drawing/2014/main" id="{2B9E4CCE-BD05-4EB3-89A6-5D657EDF7C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4" name="Straight Connector 8243">
                <a:extLst>
                  <a:ext uri="{FF2B5EF4-FFF2-40B4-BE49-F238E27FC236}">
                    <a16:creationId xmlns:a16="http://schemas.microsoft.com/office/drawing/2014/main" id="{668E1002-3777-49D4-8287-79A6EA1055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5" name="Straight Connector 8244">
                <a:extLst>
                  <a:ext uri="{FF2B5EF4-FFF2-40B4-BE49-F238E27FC236}">
                    <a16:creationId xmlns:a16="http://schemas.microsoft.com/office/drawing/2014/main" id="{DEC9682F-6679-4064-93F6-629EADCDA0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6" name="Straight Connector 8245">
                <a:extLst>
                  <a:ext uri="{FF2B5EF4-FFF2-40B4-BE49-F238E27FC236}">
                    <a16:creationId xmlns:a16="http://schemas.microsoft.com/office/drawing/2014/main" id="{1C305438-8571-46ED-AD5E-7C7EC2EAF2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7" name="Straight Connector 8246">
                <a:extLst>
                  <a:ext uri="{FF2B5EF4-FFF2-40B4-BE49-F238E27FC236}">
                    <a16:creationId xmlns:a16="http://schemas.microsoft.com/office/drawing/2014/main" id="{4AF15B4E-ED23-4114-8624-AA4E39E541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8" name="Straight Connector 8247">
                <a:extLst>
                  <a:ext uri="{FF2B5EF4-FFF2-40B4-BE49-F238E27FC236}">
                    <a16:creationId xmlns:a16="http://schemas.microsoft.com/office/drawing/2014/main" id="{842EABB4-278D-4444-88C0-4A46BB353B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49" name="Straight Connector 8248">
                <a:extLst>
                  <a:ext uri="{FF2B5EF4-FFF2-40B4-BE49-F238E27FC236}">
                    <a16:creationId xmlns:a16="http://schemas.microsoft.com/office/drawing/2014/main" id="{7646E931-2EB7-4ACA-B157-D0A94A6CC8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0" name="Straight Connector 8249">
                <a:extLst>
                  <a:ext uri="{FF2B5EF4-FFF2-40B4-BE49-F238E27FC236}">
                    <a16:creationId xmlns:a16="http://schemas.microsoft.com/office/drawing/2014/main" id="{47DEB787-3410-495B-9CE9-34B2C45B45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1" name="Straight Connector 8250">
                <a:extLst>
                  <a:ext uri="{FF2B5EF4-FFF2-40B4-BE49-F238E27FC236}">
                    <a16:creationId xmlns:a16="http://schemas.microsoft.com/office/drawing/2014/main" id="{14554FCB-2FCB-4262-90EC-26A76CE777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2" name="Straight Connector 8251">
                <a:extLst>
                  <a:ext uri="{FF2B5EF4-FFF2-40B4-BE49-F238E27FC236}">
                    <a16:creationId xmlns:a16="http://schemas.microsoft.com/office/drawing/2014/main" id="{B532B4D5-1FD8-4D61-9006-4FB87DBEA2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3" name="Straight Connector 8252">
                <a:extLst>
                  <a:ext uri="{FF2B5EF4-FFF2-40B4-BE49-F238E27FC236}">
                    <a16:creationId xmlns:a16="http://schemas.microsoft.com/office/drawing/2014/main" id="{EC0A07D9-D524-4DAD-9C9B-D017A34786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4" name="Straight Connector 8253">
                <a:extLst>
                  <a:ext uri="{FF2B5EF4-FFF2-40B4-BE49-F238E27FC236}">
                    <a16:creationId xmlns:a16="http://schemas.microsoft.com/office/drawing/2014/main" id="{826263BD-284E-4554-A24C-B670279433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5" name="Straight Connector 8254">
                <a:extLst>
                  <a:ext uri="{FF2B5EF4-FFF2-40B4-BE49-F238E27FC236}">
                    <a16:creationId xmlns:a16="http://schemas.microsoft.com/office/drawing/2014/main" id="{E41829ED-6190-46C7-9DF5-D6428A87ED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6" name="Straight Connector 8255">
                <a:extLst>
                  <a:ext uri="{FF2B5EF4-FFF2-40B4-BE49-F238E27FC236}">
                    <a16:creationId xmlns:a16="http://schemas.microsoft.com/office/drawing/2014/main" id="{73AF3AA5-A1DA-43EF-94BC-6201541B88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7" name="Straight Connector 8256">
                <a:extLst>
                  <a:ext uri="{FF2B5EF4-FFF2-40B4-BE49-F238E27FC236}">
                    <a16:creationId xmlns:a16="http://schemas.microsoft.com/office/drawing/2014/main" id="{FDD8BF8E-408E-4CBD-8A16-F6C48B5F95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8" name="Straight Connector 8257">
                <a:extLst>
                  <a:ext uri="{FF2B5EF4-FFF2-40B4-BE49-F238E27FC236}">
                    <a16:creationId xmlns:a16="http://schemas.microsoft.com/office/drawing/2014/main" id="{C2F5A71F-B7DE-4473-9726-3DDE4B1D9A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59" name="Straight Connector 8258">
                <a:extLst>
                  <a:ext uri="{FF2B5EF4-FFF2-40B4-BE49-F238E27FC236}">
                    <a16:creationId xmlns:a16="http://schemas.microsoft.com/office/drawing/2014/main" id="{CE6C478E-120B-4F22-807F-FE8D78AE10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0" name="Straight Connector 8259">
                <a:extLst>
                  <a:ext uri="{FF2B5EF4-FFF2-40B4-BE49-F238E27FC236}">
                    <a16:creationId xmlns:a16="http://schemas.microsoft.com/office/drawing/2014/main" id="{A77BC7E5-76F8-4173-90C6-748A0B10FC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1" name="Straight Connector 8260">
                <a:extLst>
                  <a:ext uri="{FF2B5EF4-FFF2-40B4-BE49-F238E27FC236}">
                    <a16:creationId xmlns:a16="http://schemas.microsoft.com/office/drawing/2014/main" id="{4DB73477-1282-48F5-AF98-FBAED0A73C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2" name="Straight Connector 8261">
                <a:extLst>
                  <a:ext uri="{FF2B5EF4-FFF2-40B4-BE49-F238E27FC236}">
                    <a16:creationId xmlns:a16="http://schemas.microsoft.com/office/drawing/2014/main" id="{87481F57-CDDC-4607-8526-EDFC8B249E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3" name="Straight Connector 8262">
                <a:extLst>
                  <a:ext uri="{FF2B5EF4-FFF2-40B4-BE49-F238E27FC236}">
                    <a16:creationId xmlns:a16="http://schemas.microsoft.com/office/drawing/2014/main" id="{21B9223D-EFC9-4152-850B-08E154E911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4" name="Straight Connector 8263">
                <a:extLst>
                  <a:ext uri="{FF2B5EF4-FFF2-40B4-BE49-F238E27FC236}">
                    <a16:creationId xmlns:a16="http://schemas.microsoft.com/office/drawing/2014/main" id="{8269E02D-6469-428E-BF24-6CDC65C42C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5" name="Straight Connector 8264">
                <a:extLst>
                  <a:ext uri="{FF2B5EF4-FFF2-40B4-BE49-F238E27FC236}">
                    <a16:creationId xmlns:a16="http://schemas.microsoft.com/office/drawing/2014/main" id="{8E21E2EE-3BB1-4047-ACA2-A3C5C65D28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6" name="Straight Connector 8265">
                <a:extLst>
                  <a:ext uri="{FF2B5EF4-FFF2-40B4-BE49-F238E27FC236}">
                    <a16:creationId xmlns:a16="http://schemas.microsoft.com/office/drawing/2014/main" id="{ED163CA9-710E-4EED-A788-2101F338F0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7" name="Straight Connector 8266">
                <a:extLst>
                  <a:ext uri="{FF2B5EF4-FFF2-40B4-BE49-F238E27FC236}">
                    <a16:creationId xmlns:a16="http://schemas.microsoft.com/office/drawing/2014/main" id="{AD0BBC0A-86F2-4F24-9FD6-24DA772F48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8" name="Straight Connector 8267">
                <a:extLst>
                  <a:ext uri="{FF2B5EF4-FFF2-40B4-BE49-F238E27FC236}">
                    <a16:creationId xmlns:a16="http://schemas.microsoft.com/office/drawing/2014/main" id="{AD70A49C-EF11-4EF2-BFAE-B80EA5B3A4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9" name="Straight Connector 8268">
                <a:extLst>
                  <a:ext uri="{FF2B5EF4-FFF2-40B4-BE49-F238E27FC236}">
                    <a16:creationId xmlns:a16="http://schemas.microsoft.com/office/drawing/2014/main" id="{A06BF5D9-1663-4A67-BB15-1C58CFA77C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0" name="Straight Connector 8269">
                <a:extLst>
                  <a:ext uri="{FF2B5EF4-FFF2-40B4-BE49-F238E27FC236}">
                    <a16:creationId xmlns:a16="http://schemas.microsoft.com/office/drawing/2014/main" id="{9CAFEF6B-14D7-4260-9860-8BB499A493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1" name="Straight Connector 8270">
                <a:extLst>
                  <a:ext uri="{FF2B5EF4-FFF2-40B4-BE49-F238E27FC236}">
                    <a16:creationId xmlns:a16="http://schemas.microsoft.com/office/drawing/2014/main" id="{3167A90B-062B-42FF-A167-6F09D77458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2" name="Straight Connector 8271">
                <a:extLst>
                  <a:ext uri="{FF2B5EF4-FFF2-40B4-BE49-F238E27FC236}">
                    <a16:creationId xmlns:a16="http://schemas.microsoft.com/office/drawing/2014/main" id="{674F8228-3BB9-4418-81B6-36478D2E3C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3" name="Straight Connector 8272">
                <a:extLst>
                  <a:ext uri="{FF2B5EF4-FFF2-40B4-BE49-F238E27FC236}">
                    <a16:creationId xmlns:a16="http://schemas.microsoft.com/office/drawing/2014/main" id="{C98F3879-57E1-4FD3-9664-ACC502D9FD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4" name="Straight Connector 8273">
                <a:extLst>
                  <a:ext uri="{FF2B5EF4-FFF2-40B4-BE49-F238E27FC236}">
                    <a16:creationId xmlns:a16="http://schemas.microsoft.com/office/drawing/2014/main" id="{42E24A83-1E83-4A8F-A3BB-4D9B2601C2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5" name="Straight Connector 8274">
                <a:extLst>
                  <a:ext uri="{FF2B5EF4-FFF2-40B4-BE49-F238E27FC236}">
                    <a16:creationId xmlns:a16="http://schemas.microsoft.com/office/drawing/2014/main" id="{3A76F6C4-6952-438D-9E6E-98BC6CE589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6" name="Straight Connector 8275">
                <a:extLst>
                  <a:ext uri="{FF2B5EF4-FFF2-40B4-BE49-F238E27FC236}">
                    <a16:creationId xmlns:a16="http://schemas.microsoft.com/office/drawing/2014/main" id="{A05BEC62-1C92-4593-962B-C54BD944E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7" name="Straight Connector 8276">
                <a:extLst>
                  <a:ext uri="{FF2B5EF4-FFF2-40B4-BE49-F238E27FC236}">
                    <a16:creationId xmlns:a16="http://schemas.microsoft.com/office/drawing/2014/main" id="{C8615AD1-5421-416F-A4D4-6956C3B2AC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8" name="Straight Connector 8277">
                <a:extLst>
                  <a:ext uri="{FF2B5EF4-FFF2-40B4-BE49-F238E27FC236}">
                    <a16:creationId xmlns:a16="http://schemas.microsoft.com/office/drawing/2014/main" id="{FC466A0F-A8C2-43CF-8701-FE4C8F2BF8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9" name="Straight Connector 8278">
                <a:extLst>
                  <a:ext uri="{FF2B5EF4-FFF2-40B4-BE49-F238E27FC236}">
                    <a16:creationId xmlns:a16="http://schemas.microsoft.com/office/drawing/2014/main" id="{0A668953-3447-4870-8105-2CCE9B06A8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0" name="Straight Connector 8279">
                <a:extLst>
                  <a:ext uri="{FF2B5EF4-FFF2-40B4-BE49-F238E27FC236}">
                    <a16:creationId xmlns:a16="http://schemas.microsoft.com/office/drawing/2014/main" id="{8F4264AA-B924-4ADE-BB7A-2DE6AD2744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1" name="Straight Connector 8280">
                <a:extLst>
                  <a:ext uri="{FF2B5EF4-FFF2-40B4-BE49-F238E27FC236}">
                    <a16:creationId xmlns:a16="http://schemas.microsoft.com/office/drawing/2014/main" id="{C43ABEF4-4632-442E-B63C-7366546EE9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2" name="Straight Connector 8281">
                <a:extLst>
                  <a:ext uri="{FF2B5EF4-FFF2-40B4-BE49-F238E27FC236}">
                    <a16:creationId xmlns:a16="http://schemas.microsoft.com/office/drawing/2014/main" id="{F8560FE6-736C-4255-B7E8-FF0D1ECE4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3" name="Straight Connector 8282">
                <a:extLst>
                  <a:ext uri="{FF2B5EF4-FFF2-40B4-BE49-F238E27FC236}">
                    <a16:creationId xmlns:a16="http://schemas.microsoft.com/office/drawing/2014/main" id="{960865E5-6FC1-453A-B022-58D5D20FD7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4" name="Straight Connector 8283">
                <a:extLst>
                  <a:ext uri="{FF2B5EF4-FFF2-40B4-BE49-F238E27FC236}">
                    <a16:creationId xmlns:a16="http://schemas.microsoft.com/office/drawing/2014/main" id="{F54DFF81-B50B-408D-AC3A-0D8358A48D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5" name="Straight Connector 8284">
                <a:extLst>
                  <a:ext uri="{FF2B5EF4-FFF2-40B4-BE49-F238E27FC236}">
                    <a16:creationId xmlns:a16="http://schemas.microsoft.com/office/drawing/2014/main" id="{F3AB2AE8-5E1B-427C-9752-710CF6267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6" name="Straight Connector 8285">
                <a:extLst>
                  <a:ext uri="{FF2B5EF4-FFF2-40B4-BE49-F238E27FC236}">
                    <a16:creationId xmlns:a16="http://schemas.microsoft.com/office/drawing/2014/main" id="{77DCA7C7-6525-409C-BB4A-781E2EAD2D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7" name="Straight Connector 8286">
                <a:extLst>
                  <a:ext uri="{FF2B5EF4-FFF2-40B4-BE49-F238E27FC236}">
                    <a16:creationId xmlns:a16="http://schemas.microsoft.com/office/drawing/2014/main" id="{4C4B6460-EC37-455C-A7F0-1FFB954771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8" name="Straight Connector 8287">
                <a:extLst>
                  <a:ext uri="{FF2B5EF4-FFF2-40B4-BE49-F238E27FC236}">
                    <a16:creationId xmlns:a16="http://schemas.microsoft.com/office/drawing/2014/main" id="{7835FD8D-189B-4DBF-9331-5B63456DBE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9" name="Straight Connector 8288">
                <a:extLst>
                  <a:ext uri="{FF2B5EF4-FFF2-40B4-BE49-F238E27FC236}">
                    <a16:creationId xmlns:a16="http://schemas.microsoft.com/office/drawing/2014/main" id="{7205E40C-D7A1-4A5A-B706-74E8B829D9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91" name="Group 8290">
            <a:extLst>
              <a:ext uri="{FF2B5EF4-FFF2-40B4-BE49-F238E27FC236}">
                <a16:creationId xmlns:a16="http://schemas.microsoft.com/office/drawing/2014/main" id="{B2347F19-25D3-4479-BD08-0070E8D6C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8292" name="Freeform 98">
              <a:extLst>
                <a:ext uri="{FF2B5EF4-FFF2-40B4-BE49-F238E27FC236}">
                  <a16:creationId xmlns:a16="http://schemas.microsoft.com/office/drawing/2014/main" id="{2FEDD424-ECF8-4BE4-B455-5660ACF31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93" name="Group 8292">
              <a:extLst>
                <a:ext uri="{FF2B5EF4-FFF2-40B4-BE49-F238E27FC236}">
                  <a16:creationId xmlns:a16="http://schemas.microsoft.com/office/drawing/2014/main" id="{53395919-480A-4AED-8762-FE010FCE0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8294" name="Straight Connector 8293">
                <a:extLst>
                  <a:ext uri="{FF2B5EF4-FFF2-40B4-BE49-F238E27FC236}">
                    <a16:creationId xmlns:a16="http://schemas.microsoft.com/office/drawing/2014/main" id="{D42A908A-0313-4789-BED7-5F0DC48CF0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95" name="Straight Connector 8294">
                <a:extLst>
                  <a:ext uri="{FF2B5EF4-FFF2-40B4-BE49-F238E27FC236}">
                    <a16:creationId xmlns:a16="http://schemas.microsoft.com/office/drawing/2014/main" id="{9329C319-928A-41DF-AAD8-192F683118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96" name="Straight Connector 8295">
                <a:extLst>
                  <a:ext uri="{FF2B5EF4-FFF2-40B4-BE49-F238E27FC236}">
                    <a16:creationId xmlns:a16="http://schemas.microsoft.com/office/drawing/2014/main" id="{31BC2E3B-06A6-4B53-88C6-60F9508B23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97" name="Straight Connector 8296">
                <a:extLst>
                  <a:ext uri="{FF2B5EF4-FFF2-40B4-BE49-F238E27FC236}">
                    <a16:creationId xmlns:a16="http://schemas.microsoft.com/office/drawing/2014/main" id="{92A5E27D-29D6-4F3C-9B42-C4CD79A496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98" name="Straight Connector 8297">
                <a:extLst>
                  <a:ext uri="{FF2B5EF4-FFF2-40B4-BE49-F238E27FC236}">
                    <a16:creationId xmlns:a16="http://schemas.microsoft.com/office/drawing/2014/main" id="{5E918645-ADBD-4FBE-9125-FC963DA30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99" name="Straight Connector 8298">
                <a:extLst>
                  <a:ext uri="{FF2B5EF4-FFF2-40B4-BE49-F238E27FC236}">
                    <a16:creationId xmlns:a16="http://schemas.microsoft.com/office/drawing/2014/main" id="{4189719D-E41B-4537-ACBB-2B15156B1B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0" name="Straight Connector 8299">
                <a:extLst>
                  <a:ext uri="{FF2B5EF4-FFF2-40B4-BE49-F238E27FC236}">
                    <a16:creationId xmlns:a16="http://schemas.microsoft.com/office/drawing/2014/main" id="{D8A39D42-7904-45EA-94A1-452BEDCC9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1" name="Straight Connector 8300">
                <a:extLst>
                  <a:ext uri="{FF2B5EF4-FFF2-40B4-BE49-F238E27FC236}">
                    <a16:creationId xmlns:a16="http://schemas.microsoft.com/office/drawing/2014/main" id="{5F86641C-01DF-4424-A4E0-8AC46C1CC3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2" name="Straight Connector 8301">
                <a:extLst>
                  <a:ext uri="{FF2B5EF4-FFF2-40B4-BE49-F238E27FC236}">
                    <a16:creationId xmlns:a16="http://schemas.microsoft.com/office/drawing/2014/main" id="{3E0DB12C-C1EB-431A-8F69-16AF768A8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3" name="Straight Connector 8302">
                <a:extLst>
                  <a:ext uri="{FF2B5EF4-FFF2-40B4-BE49-F238E27FC236}">
                    <a16:creationId xmlns:a16="http://schemas.microsoft.com/office/drawing/2014/main" id="{BAA9FDEC-D683-44B7-B850-3D8D70CD8F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4" name="Straight Connector 8303">
                <a:extLst>
                  <a:ext uri="{FF2B5EF4-FFF2-40B4-BE49-F238E27FC236}">
                    <a16:creationId xmlns:a16="http://schemas.microsoft.com/office/drawing/2014/main" id="{D2CDDD1D-A217-4662-8C60-CA94B58A69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5" name="Straight Connector 8304">
                <a:extLst>
                  <a:ext uri="{FF2B5EF4-FFF2-40B4-BE49-F238E27FC236}">
                    <a16:creationId xmlns:a16="http://schemas.microsoft.com/office/drawing/2014/main" id="{40982A69-39A2-4CB7-A7B7-537CCA5BBA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6" name="Straight Connector 8305">
                <a:extLst>
                  <a:ext uri="{FF2B5EF4-FFF2-40B4-BE49-F238E27FC236}">
                    <a16:creationId xmlns:a16="http://schemas.microsoft.com/office/drawing/2014/main" id="{86DA7B0D-D68A-42B3-8493-B3591625D2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7" name="Straight Connector 8306">
                <a:extLst>
                  <a:ext uri="{FF2B5EF4-FFF2-40B4-BE49-F238E27FC236}">
                    <a16:creationId xmlns:a16="http://schemas.microsoft.com/office/drawing/2014/main" id="{1E8396E6-0D76-4AB0-AB88-5642627A6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8" name="Straight Connector 8307">
                <a:extLst>
                  <a:ext uri="{FF2B5EF4-FFF2-40B4-BE49-F238E27FC236}">
                    <a16:creationId xmlns:a16="http://schemas.microsoft.com/office/drawing/2014/main" id="{28C59E9E-60C9-4777-8A93-1A9A4D952D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9" name="Straight Connector 8308">
                <a:extLst>
                  <a:ext uri="{FF2B5EF4-FFF2-40B4-BE49-F238E27FC236}">
                    <a16:creationId xmlns:a16="http://schemas.microsoft.com/office/drawing/2014/main" id="{A5165D84-A940-426B-9F2B-3CA05E3F80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0" name="Straight Connector 8309">
                <a:extLst>
                  <a:ext uri="{FF2B5EF4-FFF2-40B4-BE49-F238E27FC236}">
                    <a16:creationId xmlns:a16="http://schemas.microsoft.com/office/drawing/2014/main" id="{CDEAF07B-DC40-47D6-94F0-F4A246AEF6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1" name="Straight Connector 8310">
                <a:extLst>
                  <a:ext uri="{FF2B5EF4-FFF2-40B4-BE49-F238E27FC236}">
                    <a16:creationId xmlns:a16="http://schemas.microsoft.com/office/drawing/2014/main" id="{78816FCA-973E-41CF-B4C3-F56E475001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2" name="Straight Connector 8311">
                <a:extLst>
                  <a:ext uri="{FF2B5EF4-FFF2-40B4-BE49-F238E27FC236}">
                    <a16:creationId xmlns:a16="http://schemas.microsoft.com/office/drawing/2014/main" id="{188FC69A-2CB5-4793-834F-4FCD6C7AEE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3" name="Straight Connector 8312">
                <a:extLst>
                  <a:ext uri="{FF2B5EF4-FFF2-40B4-BE49-F238E27FC236}">
                    <a16:creationId xmlns:a16="http://schemas.microsoft.com/office/drawing/2014/main" id="{1DC8F704-75B4-416D-B151-B1BEC7F3DA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4" name="Straight Connector 8313">
                <a:extLst>
                  <a:ext uri="{FF2B5EF4-FFF2-40B4-BE49-F238E27FC236}">
                    <a16:creationId xmlns:a16="http://schemas.microsoft.com/office/drawing/2014/main" id="{12447E86-5613-4D02-ACFA-18AEF6916E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5" name="Straight Connector 8314">
                <a:extLst>
                  <a:ext uri="{FF2B5EF4-FFF2-40B4-BE49-F238E27FC236}">
                    <a16:creationId xmlns:a16="http://schemas.microsoft.com/office/drawing/2014/main" id="{F924CF0F-E419-4E9B-A600-32E3137194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6" name="Straight Connector 8315">
                <a:extLst>
                  <a:ext uri="{FF2B5EF4-FFF2-40B4-BE49-F238E27FC236}">
                    <a16:creationId xmlns:a16="http://schemas.microsoft.com/office/drawing/2014/main" id="{11E6A985-1D5E-4E21-97CA-D86D42E800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7" name="Straight Connector 8316">
                <a:extLst>
                  <a:ext uri="{FF2B5EF4-FFF2-40B4-BE49-F238E27FC236}">
                    <a16:creationId xmlns:a16="http://schemas.microsoft.com/office/drawing/2014/main" id="{D10784A5-CCBE-4DF3-9CE7-2AE9C6C07C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8" name="Straight Connector 8317">
                <a:extLst>
                  <a:ext uri="{FF2B5EF4-FFF2-40B4-BE49-F238E27FC236}">
                    <a16:creationId xmlns:a16="http://schemas.microsoft.com/office/drawing/2014/main" id="{2EEF7A8A-F430-4687-9455-19709325A3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9" name="Straight Connector 8318">
                <a:extLst>
                  <a:ext uri="{FF2B5EF4-FFF2-40B4-BE49-F238E27FC236}">
                    <a16:creationId xmlns:a16="http://schemas.microsoft.com/office/drawing/2014/main" id="{B73690C5-E93C-4AB0-AC84-2669E31A9B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0" name="Straight Connector 8319">
                <a:extLst>
                  <a:ext uri="{FF2B5EF4-FFF2-40B4-BE49-F238E27FC236}">
                    <a16:creationId xmlns:a16="http://schemas.microsoft.com/office/drawing/2014/main" id="{02C8787F-E35E-48D8-8203-53F97CFBE3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1" name="Straight Connector 8320">
                <a:extLst>
                  <a:ext uri="{FF2B5EF4-FFF2-40B4-BE49-F238E27FC236}">
                    <a16:creationId xmlns:a16="http://schemas.microsoft.com/office/drawing/2014/main" id="{31F8989E-ECDD-4121-8AED-AEE38D9A13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2" name="Straight Connector 8321">
                <a:extLst>
                  <a:ext uri="{FF2B5EF4-FFF2-40B4-BE49-F238E27FC236}">
                    <a16:creationId xmlns:a16="http://schemas.microsoft.com/office/drawing/2014/main" id="{F13143EE-5D37-4047-ABA0-9E499618B0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3" name="Straight Connector 8322">
                <a:extLst>
                  <a:ext uri="{FF2B5EF4-FFF2-40B4-BE49-F238E27FC236}">
                    <a16:creationId xmlns:a16="http://schemas.microsoft.com/office/drawing/2014/main" id="{10E3E1E1-16F1-4294-A545-458F31A914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4" name="Straight Connector 8323">
                <a:extLst>
                  <a:ext uri="{FF2B5EF4-FFF2-40B4-BE49-F238E27FC236}">
                    <a16:creationId xmlns:a16="http://schemas.microsoft.com/office/drawing/2014/main" id="{648A3E59-EEB5-4F9D-8CE9-762433A2C0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5" name="Straight Connector 8324">
                <a:extLst>
                  <a:ext uri="{FF2B5EF4-FFF2-40B4-BE49-F238E27FC236}">
                    <a16:creationId xmlns:a16="http://schemas.microsoft.com/office/drawing/2014/main" id="{ECF2D288-19B2-409E-832F-5F6E1FFFBB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6" name="Straight Connector 8325">
                <a:extLst>
                  <a:ext uri="{FF2B5EF4-FFF2-40B4-BE49-F238E27FC236}">
                    <a16:creationId xmlns:a16="http://schemas.microsoft.com/office/drawing/2014/main" id="{3EBDFADF-FB69-498E-BD93-730DD27A37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7" name="Straight Connector 8326">
                <a:extLst>
                  <a:ext uri="{FF2B5EF4-FFF2-40B4-BE49-F238E27FC236}">
                    <a16:creationId xmlns:a16="http://schemas.microsoft.com/office/drawing/2014/main" id="{5B19D7E0-00BA-4B15-8FD1-7A93BCD8E3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8" name="Straight Connector 8327">
                <a:extLst>
                  <a:ext uri="{FF2B5EF4-FFF2-40B4-BE49-F238E27FC236}">
                    <a16:creationId xmlns:a16="http://schemas.microsoft.com/office/drawing/2014/main" id="{AF650A0E-4EE1-4E70-8473-20B55E3FCD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9" name="Straight Connector 8328">
                <a:extLst>
                  <a:ext uri="{FF2B5EF4-FFF2-40B4-BE49-F238E27FC236}">
                    <a16:creationId xmlns:a16="http://schemas.microsoft.com/office/drawing/2014/main" id="{D5BA3A2A-30DF-48F1-A2FD-4723ACFBA8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0" name="Straight Connector 8329">
                <a:extLst>
                  <a:ext uri="{FF2B5EF4-FFF2-40B4-BE49-F238E27FC236}">
                    <a16:creationId xmlns:a16="http://schemas.microsoft.com/office/drawing/2014/main" id="{24A03DE9-4B81-4253-9EE4-B92209815E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1" name="Straight Connector 8330">
                <a:extLst>
                  <a:ext uri="{FF2B5EF4-FFF2-40B4-BE49-F238E27FC236}">
                    <a16:creationId xmlns:a16="http://schemas.microsoft.com/office/drawing/2014/main" id="{6899AFCE-C434-4469-97AC-ABE720A357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2" name="Straight Connector 8331">
                <a:extLst>
                  <a:ext uri="{FF2B5EF4-FFF2-40B4-BE49-F238E27FC236}">
                    <a16:creationId xmlns:a16="http://schemas.microsoft.com/office/drawing/2014/main" id="{07E0DFAB-9CBF-4060-9DE1-D9AB2AFD42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3" name="Straight Connector 8332">
                <a:extLst>
                  <a:ext uri="{FF2B5EF4-FFF2-40B4-BE49-F238E27FC236}">
                    <a16:creationId xmlns:a16="http://schemas.microsoft.com/office/drawing/2014/main" id="{48078366-B29C-4371-874D-BECCB1EDE9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4" name="Straight Connector 8333">
                <a:extLst>
                  <a:ext uri="{FF2B5EF4-FFF2-40B4-BE49-F238E27FC236}">
                    <a16:creationId xmlns:a16="http://schemas.microsoft.com/office/drawing/2014/main" id="{DE008D64-8769-4A13-A8B0-89213457C7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5" name="Straight Connector 8334">
                <a:extLst>
                  <a:ext uri="{FF2B5EF4-FFF2-40B4-BE49-F238E27FC236}">
                    <a16:creationId xmlns:a16="http://schemas.microsoft.com/office/drawing/2014/main" id="{2846D4F9-EC40-489A-9EF6-0F0CDD8671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6" name="Straight Connector 8335">
                <a:extLst>
                  <a:ext uri="{FF2B5EF4-FFF2-40B4-BE49-F238E27FC236}">
                    <a16:creationId xmlns:a16="http://schemas.microsoft.com/office/drawing/2014/main" id="{84115676-20E5-452E-9398-C0FCB32FEA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7" name="Straight Connector 8336">
                <a:extLst>
                  <a:ext uri="{FF2B5EF4-FFF2-40B4-BE49-F238E27FC236}">
                    <a16:creationId xmlns:a16="http://schemas.microsoft.com/office/drawing/2014/main" id="{8A621957-37E8-451F-BB84-5D6B03CF3A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8" name="Straight Connector 8337">
                <a:extLst>
                  <a:ext uri="{FF2B5EF4-FFF2-40B4-BE49-F238E27FC236}">
                    <a16:creationId xmlns:a16="http://schemas.microsoft.com/office/drawing/2014/main" id="{DACCCD2F-2274-4BBF-9B5E-26E62490F5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9" name="Straight Connector 8338">
                <a:extLst>
                  <a:ext uri="{FF2B5EF4-FFF2-40B4-BE49-F238E27FC236}">
                    <a16:creationId xmlns:a16="http://schemas.microsoft.com/office/drawing/2014/main" id="{4E87762F-D0DE-4363-93FD-E9631AFBBD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0" name="Straight Connector 8339">
                <a:extLst>
                  <a:ext uri="{FF2B5EF4-FFF2-40B4-BE49-F238E27FC236}">
                    <a16:creationId xmlns:a16="http://schemas.microsoft.com/office/drawing/2014/main" id="{99F47FEF-F06A-4C16-AA27-B960D19520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1" name="Straight Connector 8340">
                <a:extLst>
                  <a:ext uri="{FF2B5EF4-FFF2-40B4-BE49-F238E27FC236}">
                    <a16:creationId xmlns:a16="http://schemas.microsoft.com/office/drawing/2014/main" id="{3FDF56CA-1BB6-415F-8D3E-30F26B40C5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2" name="Straight Connector 8341">
                <a:extLst>
                  <a:ext uri="{FF2B5EF4-FFF2-40B4-BE49-F238E27FC236}">
                    <a16:creationId xmlns:a16="http://schemas.microsoft.com/office/drawing/2014/main" id="{7E6630A1-3217-4E63-9788-5A3260A582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3" name="Straight Connector 8342">
                <a:extLst>
                  <a:ext uri="{FF2B5EF4-FFF2-40B4-BE49-F238E27FC236}">
                    <a16:creationId xmlns:a16="http://schemas.microsoft.com/office/drawing/2014/main" id="{770D5610-7B36-415F-8AA3-0D7759FDDF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4" name="Straight Connector 8343">
                <a:extLst>
                  <a:ext uri="{FF2B5EF4-FFF2-40B4-BE49-F238E27FC236}">
                    <a16:creationId xmlns:a16="http://schemas.microsoft.com/office/drawing/2014/main" id="{C4F85022-0CE1-430D-8B1A-0F676F4AF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5" name="Straight Connector 8344">
                <a:extLst>
                  <a:ext uri="{FF2B5EF4-FFF2-40B4-BE49-F238E27FC236}">
                    <a16:creationId xmlns:a16="http://schemas.microsoft.com/office/drawing/2014/main" id="{31354BC8-A827-4AA1-96EE-6360E8C960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6" name="Straight Connector 8345">
                <a:extLst>
                  <a:ext uri="{FF2B5EF4-FFF2-40B4-BE49-F238E27FC236}">
                    <a16:creationId xmlns:a16="http://schemas.microsoft.com/office/drawing/2014/main" id="{CDAC0527-948D-4011-BCD9-270E429784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7" name="Straight Connector 8346">
                <a:extLst>
                  <a:ext uri="{FF2B5EF4-FFF2-40B4-BE49-F238E27FC236}">
                    <a16:creationId xmlns:a16="http://schemas.microsoft.com/office/drawing/2014/main" id="{1300D97D-2A0F-4304-89BE-766397C61A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8" name="Straight Connector 8347">
                <a:extLst>
                  <a:ext uri="{FF2B5EF4-FFF2-40B4-BE49-F238E27FC236}">
                    <a16:creationId xmlns:a16="http://schemas.microsoft.com/office/drawing/2014/main" id="{42C89D97-5330-4086-A830-182F7582A6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9" name="Straight Connector 8348">
                <a:extLst>
                  <a:ext uri="{FF2B5EF4-FFF2-40B4-BE49-F238E27FC236}">
                    <a16:creationId xmlns:a16="http://schemas.microsoft.com/office/drawing/2014/main" id="{EDBD7367-EA95-40EB-90AC-465845C746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0" name="Straight Connector 8349">
                <a:extLst>
                  <a:ext uri="{FF2B5EF4-FFF2-40B4-BE49-F238E27FC236}">
                    <a16:creationId xmlns:a16="http://schemas.microsoft.com/office/drawing/2014/main" id="{443E242C-FE1A-4A13-9D43-829B8B8272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1" name="Straight Connector 8350">
                <a:extLst>
                  <a:ext uri="{FF2B5EF4-FFF2-40B4-BE49-F238E27FC236}">
                    <a16:creationId xmlns:a16="http://schemas.microsoft.com/office/drawing/2014/main" id="{67AC161D-718C-43E4-8F7D-7C294600C2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2" name="Straight Connector 8351">
                <a:extLst>
                  <a:ext uri="{FF2B5EF4-FFF2-40B4-BE49-F238E27FC236}">
                    <a16:creationId xmlns:a16="http://schemas.microsoft.com/office/drawing/2014/main" id="{F86EC5E7-FE84-45D4-BFD1-55EE510260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3" name="Straight Connector 8352">
                <a:extLst>
                  <a:ext uri="{FF2B5EF4-FFF2-40B4-BE49-F238E27FC236}">
                    <a16:creationId xmlns:a16="http://schemas.microsoft.com/office/drawing/2014/main" id="{A9A41384-ABD9-4502-8CFB-550D9C9935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4" name="Straight Connector 8353">
                <a:extLst>
                  <a:ext uri="{FF2B5EF4-FFF2-40B4-BE49-F238E27FC236}">
                    <a16:creationId xmlns:a16="http://schemas.microsoft.com/office/drawing/2014/main" id="{37B0BC74-BD29-4ACA-A07C-8C6038BBB5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5" name="Straight Connector 8354">
                <a:extLst>
                  <a:ext uri="{FF2B5EF4-FFF2-40B4-BE49-F238E27FC236}">
                    <a16:creationId xmlns:a16="http://schemas.microsoft.com/office/drawing/2014/main" id="{2E0421E2-5A11-418B-A32C-5886185281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6" name="Straight Connector 8355">
                <a:extLst>
                  <a:ext uri="{FF2B5EF4-FFF2-40B4-BE49-F238E27FC236}">
                    <a16:creationId xmlns:a16="http://schemas.microsoft.com/office/drawing/2014/main" id="{16B33503-18E3-4A3B-933F-30D0EE5C1D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7" name="Straight Connector 8356">
                <a:extLst>
                  <a:ext uri="{FF2B5EF4-FFF2-40B4-BE49-F238E27FC236}">
                    <a16:creationId xmlns:a16="http://schemas.microsoft.com/office/drawing/2014/main" id="{1B61DA4A-82CE-4AC1-9909-7C4700516D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8" name="Straight Connector 8357">
                <a:extLst>
                  <a:ext uri="{FF2B5EF4-FFF2-40B4-BE49-F238E27FC236}">
                    <a16:creationId xmlns:a16="http://schemas.microsoft.com/office/drawing/2014/main" id="{F919C909-7E7B-4578-8E2C-DD61B8D44E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9" name="Straight Connector 8358">
                <a:extLst>
                  <a:ext uri="{FF2B5EF4-FFF2-40B4-BE49-F238E27FC236}">
                    <a16:creationId xmlns:a16="http://schemas.microsoft.com/office/drawing/2014/main" id="{C86C93AE-A899-4040-AD7E-D8B434CAD8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0" name="Straight Connector 8359">
                <a:extLst>
                  <a:ext uri="{FF2B5EF4-FFF2-40B4-BE49-F238E27FC236}">
                    <a16:creationId xmlns:a16="http://schemas.microsoft.com/office/drawing/2014/main" id="{490C13BE-1E9D-4E17-ACF7-96D3EFB833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1" name="Straight Connector 8360">
                <a:extLst>
                  <a:ext uri="{FF2B5EF4-FFF2-40B4-BE49-F238E27FC236}">
                    <a16:creationId xmlns:a16="http://schemas.microsoft.com/office/drawing/2014/main" id="{1B37F1B8-B2B1-409C-B02E-1A55C22214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2" name="Straight Connector 8361">
                <a:extLst>
                  <a:ext uri="{FF2B5EF4-FFF2-40B4-BE49-F238E27FC236}">
                    <a16:creationId xmlns:a16="http://schemas.microsoft.com/office/drawing/2014/main" id="{58DB9BF9-338F-4628-BBFE-15C697F200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3" name="Straight Connector 8362">
                <a:extLst>
                  <a:ext uri="{FF2B5EF4-FFF2-40B4-BE49-F238E27FC236}">
                    <a16:creationId xmlns:a16="http://schemas.microsoft.com/office/drawing/2014/main" id="{47D45C16-7517-49A1-BBEC-89F21AA605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4" name="Straight Connector 8363">
                <a:extLst>
                  <a:ext uri="{FF2B5EF4-FFF2-40B4-BE49-F238E27FC236}">
                    <a16:creationId xmlns:a16="http://schemas.microsoft.com/office/drawing/2014/main" id="{4E30B89E-B14C-4845-A5A1-9CCA44E6F1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5" name="Straight Connector 8364">
                <a:extLst>
                  <a:ext uri="{FF2B5EF4-FFF2-40B4-BE49-F238E27FC236}">
                    <a16:creationId xmlns:a16="http://schemas.microsoft.com/office/drawing/2014/main" id="{B1F41D7C-DCA7-4481-A76A-48B66E72A1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6" name="Straight Connector 8365">
                <a:extLst>
                  <a:ext uri="{FF2B5EF4-FFF2-40B4-BE49-F238E27FC236}">
                    <a16:creationId xmlns:a16="http://schemas.microsoft.com/office/drawing/2014/main" id="{136EFEF5-B92F-4400-AFC7-BFFD45243C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7" name="Straight Connector 8366">
                <a:extLst>
                  <a:ext uri="{FF2B5EF4-FFF2-40B4-BE49-F238E27FC236}">
                    <a16:creationId xmlns:a16="http://schemas.microsoft.com/office/drawing/2014/main" id="{39650283-94D1-4738-9FCE-D31753ACAD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8" name="Straight Connector 8367">
                <a:extLst>
                  <a:ext uri="{FF2B5EF4-FFF2-40B4-BE49-F238E27FC236}">
                    <a16:creationId xmlns:a16="http://schemas.microsoft.com/office/drawing/2014/main" id="{EB9232A0-B62C-4957-BCB3-870183FB92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9" name="Straight Connector 8368">
                <a:extLst>
                  <a:ext uri="{FF2B5EF4-FFF2-40B4-BE49-F238E27FC236}">
                    <a16:creationId xmlns:a16="http://schemas.microsoft.com/office/drawing/2014/main" id="{185459AE-C704-4293-B5C4-69D2A60A38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0" name="Straight Connector 8369">
                <a:extLst>
                  <a:ext uri="{FF2B5EF4-FFF2-40B4-BE49-F238E27FC236}">
                    <a16:creationId xmlns:a16="http://schemas.microsoft.com/office/drawing/2014/main" id="{0B73290C-EEC7-44A0-A8AD-EB70F8BD3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1" name="Straight Connector 8370">
                <a:extLst>
                  <a:ext uri="{FF2B5EF4-FFF2-40B4-BE49-F238E27FC236}">
                    <a16:creationId xmlns:a16="http://schemas.microsoft.com/office/drawing/2014/main" id="{AB61CA57-2FEB-4363-A188-ED7D346B82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73" name="Group 8372">
            <a:extLst>
              <a:ext uri="{FF2B5EF4-FFF2-40B4-BE49-F238E27FC236}">
                <a16:creationId xmlns:a16="http://schemas.microsoft.com/office/drawing/2014/main" id="{7F6F524E-C752-4B7C-A9F0-3F00DFDB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804892">
            <a:off x="5612564" y="3157613"/>
            <a:ext cx="2928062" cy="2544637"/>
            <a:chOff x="5281603" y="104899"/>
            <a:chExt cx="6910397" cy="6005491"/>
          </a:xfrm>
        </p:grpSpPr>
        <p:sp>
          <p:nvSpPr>
            <p:cNvPr id="8374" name="Freeform 183">
              <a:extLst>
                <a:ext uri="{FF2B5EF4-FFF2-40B4-BE49-F238E27FC236}">
                  <a16:creationId xmlns:a16="http://schemas.microsoft.com/office/drawing/2014/main" id="{F6D4360C-5226-4CC2-A109-812DF510B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375" name="Group 8374">
              <a:extLst>
                <a:ext uri="{FF2B5EF4-FFF2-40B4-BE49-F238E27FC236}">
                  <a16:creationId xmlns:a16="http://schemas.microsoft.com/office/drawing/2014/main" id="{71143042-758C-43AF-A97C-B7D63B027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8376" name="Straight Connector 8375">
                <a:extLst>
                  <a:ext uri="{FF2B5EF4-FFF2-40B4-BE49-F238E27FC236}">
                    <a16:creationId xmlns:a16="http://schemas.microsoft.com/office/drawing/2014/main" id="{EF45F6D5-0990-402B-86E4-3FFA333290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7" name="Straight Connector 8376">
                <a:extLst>
                  <a:ext uri="{FF2B5EF4-FFF2-40B4-BE49-F238E27FC236}">
                    <a16:creationId xmlns:a16="http://schemas.microsoft.com/office/drawing/2014/main" id="{CA63F896-F673-4808-9847-3290BC521D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8" name="Straight Connector 8377">
                <a:extLst>
                  <a:ext uri="{FF2B5EF4-FFF2-40B4-BE49-F238E27FC236}">
                    <a16:creationId xmlns:a16="http://schemas.microsoft.com/office/drawing/2014/main" id="{727B7CC0-2D7E-4864-83B9-BA7FC28EAD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9" name="Straight Connector 8378">
                <a:extLst>
                  <a:ext uri="{FF2B5EF4-FFF2-40B4-BE49-F238E27FC236}">
                    <a16:creationId xmlns:a16="http://schemas.microsoft.com/office/drawing/2014/main" id="{9C052304-DB27-476B-AFA8-BD7682F268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0" name="Straight Connector 8379">
                <a:extLst>
                  <a:ext uri="{FF2B5EF4-FFF2-40B4-BE49-F238E27FC236}">
                    <a16:creationId xmlns:a16="http://schemas.microsoft.com/office/drawing/2014/main" id="{A92951F8-B9F3-4590-AFDE-59A8EACE8C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1" name="Straight Connector 8380">
                <a:extLst>
                  <a:ext uri="{FF2B5EF4-FFF2-40B4-BE49-F238E27FC236}">
                    <a16:creationId xmlns:a16="http://schemas.microsoft.com/office/drawing/2014/main" id="{1AB35A88-629B-4CF8-8E88-27B47B6E7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2" name="Straight Connector 8381">
                <a:extLst>
                  <a:ext uri="{FF2B5EF4-FFF2-40B4-BE49-F238E27FC236}">
                    <a16:creationId xmlns:a16="http://schemas.microsoft.com/office/drawing/2014/main" id="{FFECC77E-4526-4599-A8F7-D39D6BC1A9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3" name="Straight Connector 8382">
                <a:extLst>
                  <a:ext uri="{FF2B5EF4-FFF2-40B4-BE49-F238E27FC236}">
                    <a16:creationId xmlns:a16="http://schemas.microsoft.com/office/drawing/2014/main" id="{AE4412F1-F32B-49C5-8970-F94CFEEF0A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4" name="Straight Connector 8383">
                <a:extLst>
                  <a:ext uri="{FF2B5EF4-FFF2-40B4-BE49-F238E27FC236}">
                    <a16:creationId xmlns:a16="http://schemas.microsoft.com/office/drawing/2014/main" id="{5098ABEA-D561-45BC-8A01-FFA7460E34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5" name="Straight Connector 8384">
                <a:extLst>
                  <a:ext uri="{FF2B5EF4-FFF2-40B4-BE49-F238E27FC236}">
                    <a16:creationId xmlns:a16="http://schemas.microsoft.com/office/drawing/2014/main" id="{FA9CD9D9-DEDB-486C-ADA4-B2B712EAA1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6" name="Straight Connector 8385">
                <a:extLst>
                  <a:ext uri="{FF2B5EF4-FFF2-40B4-BE49-F238E27FC236}">
                    <a16:creationId xmlns:a16="http://schemas.microsoft.com/office/drawing/2014/main" id="{72FB09B0-0D8F-40F4-B2DE-A229EC8B1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7" name="Straight Connector 8386">
                <a:extLst>
                  <a:ext uri="{FF2B5EF4-FFF2-40B4-BE49-F238E27FC236}">
                    <a16:creationId xmlns:a16="http://schemas.microsoft.com/office/drawing/2014/main" id="{7E5227CC-F30E-44CE-B06A-8CDF97E6ED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8" name="Straight Connector 8387">
                <a:extLst>
                  <a:ext uri="{FF2B5EF4-FFF2-40B4-BE49-F238E27FC236}">
                    <a16:creationId xmlns:a16="http://schemas.microsoft.com/office/drawing/2014/main" id="{0A7115AF-CB25-46A8-B470-FFB668CBB5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9" name="Straight Connector 8388">
                <a:extLst>
                  <a:ext uri="{FF2B5EF4-FFF2-40B4-BE49-F238E27FC236}">
                    <a16:creationId xmlns:a16="http://schemas.microsoft.com/office/drawing/2014/main" id="{CDC4E23D-21D0-4FAF-A904-65688F78A1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0" name="Straight Connector 8389">
                <a:extLst>
                  <a:ext uri="{FF2B5EF4-FFF2-40B4-BE49-F238E27FC236}">
                    <a16:creationId xmlns:a16="http://schemas.microsoft.com/office/drawing/2014/main" id="{BCEE73AD-62FE-49E3-996D-238B6EAD07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1" name="Straight Connector 8390">
                <a:extLst>
                  <a:ext uri="{FF2B5EF4-FFF2-40B4-BE49-F238E27FC236}">
                    <a16:creationId xmlns:a16="http://schemas.microsoft.com/office/drawing/2014/main" id="{F44830C9-92A0-4D81-8480-68226E8337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2" name="Straight Connector 8391">
                <a:extLst>
                  <a:ext uri="{FF2B5EF4-FFF2-40B4-BE49-F238E27FC236}">
                    <a16:creationId xmlns:a16="http://schemas.microsoft.com/office/drawing/2014/main" id="{C122A750-9CA2-4958-AD1B-91D5D739FF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3" name="Straight Connector 8392">
                <a:extLst>
                  <a:ext uri="{FF2B5EF4-FFF2-40B4-BE49-F238E27FC236}">
                    <a16:creationId xmlns:a16="http://schemas.microsoft.com/office/drawing/2014/main" id="{B1F19686-D816-4075-9BC2-E4792413F2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4" name="Straight Connector 8393">
                <a:extLst>
                  <a:ext uri="{FF2B5EF4-FFF2-40B4-BE49-F238E27FC236}">
                    <a16:creationId xmlns:a16="http://schemas.microsoft.com/office/drawing/2014/main" id="{85B0CED0-2C33-4F23-86D6-D855082B97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5" name="Straight Connector 8394">
                <a:extLst>
                  <a:ext uri="{FF2B5EF4-FFF2-40B4-BE49-F238E27FC236}">
                    <a16:creationId xmlns:a16="http://schemas.microsoft.com/office/drawing/2014/main" id="{54AD91B0-026C-43CB-A26E-0F4FE5795E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6" name="Straight Connector 8395">
                <a:extLst>
                  <a:ext uri="{FF2B5EF4-FFF2-40B4-BE49-F238E27FC236}">
                    <a16:creationId xmlns:a16="http://schemas.microsoft.com/office/drawing/2014/main" id="{8A5A8161-CE5A-426A-8E7D-88FE124F04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7" name="Straight Connector 8396">
                <a:extLst>
                  <a:ext uri="{FF2B5EF4-FFF2-40B4-BE49-F238E27FC236}">
                    <a16:creationId xmlns:a16="http://schemas.microsoft.com/office/drawing/2014/main" id="{3E1195E8-E9D6-4449-A1FC-C53993F128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8" name="Straight Connector 8397">
                <a:extLst>
                  <a:ext uri="{FF2B5EF4-FFF2-40B4-BE49-F238E27FC236}">
                    <a16:creationId xmlns:a16="http://schemas.microsoft.com/office/drawing/2014/main" id="{25C823AC-E3CF-4F0E-8C20-99CEBD7044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9" name="Straight Connector 8398">
                <a:extLst>
                  <a:ext uri="{FF2B5EF4-FFF2-40B4-BE49-F238E27FC236}">
                    <a16:creationId xmlns:a16="http://schemas.microsoft.com/office/drawing/2014/main" id="{C4184468-B8BA-4EDD-9D1A-B7F67248CF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0" name="Straight Connector 8399">
                <a:extLst>
                  <a:ext uri="{FF2B5EF4-FFF2-40B4-BE49-F238E27FC236}">
                    <a16:creationId xmlns:a16="http://schemas.microsoft.com/office/drawing/2014/main" id="{DB74EE2C-38D7-4587-B35B-CD2FAB7512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1" name="Straight Connector 8400">
                <a:extLst>
                  <a:ext uri="{FF2B5EF4-FFF2-40B4-BE49-F238E27FC236}">
                    <a16:creationId xmlns:a16="http://schemas.microsoft.com/office/drawing/2014/main" id="{75D1F630-BE7A-4D3B-819B-FAFB4FAE02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2" name="Straight Connector 8401">
                <a:extLst>
                  <a:ext uri="{FF2B5EF4-FFF2-40B4-BE49-F238E27FC236}">
                    <a16:creationId xmlns:a16="http://schemas.microsoft.com/office/drawing/2014/main" id="{F7AF57EB-EF82-42AC-BD04-C10F298FAA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3" name="Straight Connector 8402">
                <a:extLst>
                  <a:ext uri="{FF2B5EF4-FFF2-40B4-BE49-F238E27FC236}">
                    <a16:creationId xmlns:a16="http://schemas.microsoft.com/office/drawing/2014/main" id="{8EDD9EB0-BB53-481D-B22A-4236C4FD1F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4" name="Straight Connector 8403">
                <a:extLst>
                  <a:ext uri="{FF2B5EF4-FFF2-40B4-BE49-F238E27FC236}">
                    <a16:creationId xmlns:a16="http://schemas.microsoft.com/office/drawing/2014/main" id="{99690E1A-C081-4CF2-B888-74279CC425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5" name="Straight Connector 8404">
                <a:extLst>
                  <a:ext uri="{FF2B5EF4-FFF2-40B4-BE49-F238E27FC236}">
                    <a16:creationId xmlns:a16="http://schemas.microsoft.com/office/drawing/2014/main" id="{E9AC17F0-0388-469A-ACAA-553993A8E3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6" name="Straight Connector 8405">
                <a:extLst>
                  <a:ext uri="{FF2B5EF4-FFF2-40B4-BE49-F238E27FC236}">
                    <a16:creationId xmlns:a16="http://schemas.microsoft.com/office/drawing/2014/main" id="{ACB86715-ABC0-4431-8CCB-5379346A8E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7" name="Straight Connector 8406">
                <a:extLst>
                  <a:ext uri="{FF2B5EF4-FFF2-40B4-BE49-F238E27FC236}">
                    <a16:creationId xmlns:a16="http://schemas.microsoft.com/office/drawing/2014/main" id="{5F8DB845-071D-4D84-B5C8-C0067F7296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8" name="Straight Connector 8407">
                <a:extLst>
                  <a:ext uri="{FF2B5EF4-FFF2-40B4-BE49-F238E27FC236}">
                    <a16:creationId xmlns:a16="http://schemas.microsoft.com/office/drawing/2014/main" id="{C9580A67-EF5C-4713-A07A-34EA96CABB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9" name="Straight Connector 8408">
                <a:extLst>
                  <a:ext uri="{FF2B5EF4-FFF2-40B4-BE49-F238E27FC236}">
                    <a16:creationId xmlns:a16="http://schemas.microsoft.com/office/drawing/2014/main" id="{63DBBEE5-A19D-4D61-8ADB-B9CE891AD0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0" name="Straight Connector 8409">
                <a:extLst>
                  <a:ext uri="{FF2B5EF4-FFF2-40B4-BE49-F238E27FC236}">
                    <a16:creationId xmlns:a16="http://schemas.microsoft.com/office/drawing/2014/main" id="{9FDD44CF-315C-42FB-92C4-93920F28E7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1" name="Straight Connector 8410">
                <a:extLst>
                  <a:ext uri="{FF2B5EF4-FFF2-40B4-BE49-F238E27FC236}">
                    <a16:creationId xmlns:a16="http://schemas.microsoft.com/office/drawing/2014/main" id="{C3C9E918-79D3-4512-93DE-1121C5E7B9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2" name="Straight Connector 8411">
                <a:extLst>
                  <a:ext uri="{FF2B5EF4-FFF2-40B4-BE49-F238E27FC236}">
                    <a16:creationId xmlns:a16="http://schemas.microsoft.com/office/drawing/2014/main" id="{6E15671A-99FE-42DE-830A-BC8B7BE715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3" name="Straight Connector 8412">
                <a:extLst>
                  <a:ext uri="{FF2B5EF4-FFF2-40B4-BE49-F238E27FC236}">
                    <a16:creationId xmlns:a16="http://schemas.microsoft.com/office/drawing/2014/main" id="{0D2234C8-E6B2-45CE-A80E-BBAAEF18EB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4" name="Straight Connector 8413">
                <a:extLst>
                  <a:ext uri="{FF2B5EF4-FFF2-40B4-BE49-F238E27FC236}">
                    <a16:creationId xmlns:a16="http://schemas.microsoft.com/office/drawing/2014/main" id="{3BDB90FE-4EC8-43DA-931A-718213EBA4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5" name="Straight Connector 8414">
                <a:extLst>
                  <a:ext uri="{FF2B5EF4-FFF2-40B4-BE49-F238E27FC236}">
                    <a16:creationId xmlns:a16="http://schemas.microsoft.com/office/drawing/2014/main" id="{07E986C7-23D3-4677-9FEA-3308535C3B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6" name="Straight Connector 8415">
                <a:extLst>
                  <a:ext uri="{FF2B5EF4-FFF2-40B4-BE49-F238E27FC236}">
                    <a16:creationId xmlns:a16="http://schemas.microsoft.com/office/drawing/2014/main" id="{B53DB176-4CF0-49F5-8731-03DCE8656D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7" name="Straight Connector 8416">
                <a:extLst>
                  <a:ext uri="{FF2B5EF4-FFF2-40B4-BE49-F238E27FC236}">
                    <a16:creationId xmlns:a16="http://schemas.microsoft.com/office/drawing/2014/main" id="{206AA562-0996-4E32-AE2D-7CDC038D76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8" name="Straight Connector 8417">
                <a:extLst>
                  <a:ext uri="{FF2B5EF4-FFF2-40B4-BE49-F238E27FC236}">
                    <a16:creationId xmlns:a16="http://schemas.microsoft.com/office/drawing/2014/main" id="{779EB801-B846-4FA2-ABF8-27EA46A9DB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9" name="Straight Connector 8418">
                <a:extLst>
                  <a:ext uri="{FF2B5EF4-FFF2-40B4-BE49-F238E27FC236}">
                    <a16:creationId xmlns:a16="http://schemas.microsoft.com/office/drawing/2014/main" id="{AAF39C99-3F13-477F-B2EE-E326399BE2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0" name="Straight Connector 8419">
                <a:extLst>
                  <a:ext uri="{FF2B5EF4-FFF2-40B4-BE49-F238E27FC236}">
                    <a16:creationId xmlns:a16="http://schemas.microsoft.com/office/drawing/2014/main" id="{BD47E02F-C783-4A07-9B56-04B17EE6A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1" name="Straight Connector 8420">
                <a:extLst>
                  <a:ext uri="{FF2B5EF4-FFF2-40B4-BE49-F238E27FC236}">
                    <a16:creationId xmlns:a16="http://schemas.microsoft.com/office/drawing/2014/main" id="{7DDD33B4-5EB7-44BE-B64C-67F21C81C3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2" name="Straight Connector 8421">
                <a:extLst>
                  <a:ext uri="{FF2B5EF4-FFF2-40B4-BE49-F238E27FC236}">
                    <a16:creationId xmlns:a16="http://schemas.microsoft.com/office/drawing/2014/main" id="{41014B22-F4AF-4687-90A5-BEF3130855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3" name="Straight Connector 8422">
                <a:extLst>
                  <a:ext uri="{FF2B5EF4-FFF2-40B4-BE49-F238E27FC236}">
                    <a16:creationId xmlns:a16="http://schemas.microsoft.com/office/drawing/2014/main" id="{AF9C0885-CCC4-4136-ADCF-59A1E72112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4" name="Straight Connector 8423">
                <a:extLst>
                  <a:ext uri="{FF2B5EF4-FFF2-40B4-BE49-F238E27FC236}">
                    <a16:creationId xmlns:a16="http://schemas.microsoft.com/office/drawing/2014/main" id="{E0CED535-4BDA-46E5-BE57-BFC3FAEBF9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5" name="Straight Connector 8424">
                <a:extLst>
                  <a:ext uri="{FF2B5EF4-FFF2-40B4-BE49-F238E27FC236}">
                    <a16:creationId xmlns:a16="http://schemas.microsoft.com/office/drawing/2014/main" id="{D4144031-5FC2-45C8-A55A-3ECF44AFB2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6" name="Straight Connector 8425">
                <a:extLst>
                  <a:ext uri="{FF2B5EF4-FFF2-40B4-BE49-F238E27FC236}">
                    <a16:creationId xmlns:a16="http://schemas.microsoft.com/office/drawing/2014/main" id="{24862D56-259E-408C-AD1F-CDEC7368AA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7" name="Straight Connector 8426">
                <a:extLst>
                  <a:ext uri="{FF2B5EF4-FFF2-40B4-BE49-F238E27FC236}">
                    <a16:creationId xmlns:a16="http://schemas.microsoft.com/office/drawing/2014/main" id="{026B85E4-6653-4FFC-AFA8-A8D0C54F8A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8" name="Straight Connector 8427">
                <a:extLst>
                  <a:ext uri="{FF2B5EF4-FFF2-40B4-BE49-F238E27FC236}">
                    <a16:creationId xmlns:a16="http://schemas.microsoft.com/office/drawing/2014/main" id="{741AF38F-97CD-44BE-A079-914577FF29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9" name="Straight Connector 8428">
                <a:extLst>
                  <a:ext uri="{FF2B5EF4-FFF2-40B4-BE49-F238E27FC236}">
                    <a16:creationId xmlns:a16="http://schemas.microsoft.com/office/drawing/2014/main" id="{0E5CD4DD-5DF6-4681-B1DF-5B0F20299C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0" name="Straight Connector 8429">
                <a:extLst>
                  <a:ext uri="{FF2B5EF4-FFF2-40B4-BE49-F238E27FC236}">
                    <a16:creationId xmlns:a16="http://schemas.microsoft.com/office/drawing/2014/main" id="{15069975-2552-4DC3-A2FC-1AEA2158AB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1" name="Straight Connector 8430">
                <a:extLst>
                  <a:ext uri="{FF2B5EF4-FFF2-40B4-BE49-F238E27FC236}">
                    <a16:creationId xmlns:a16="http://schemas.microsoft.com/office/drawing/2014/main" id="{DC918371-E870-4119-B051-C77893B28E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2" name="Straight Connector 8431">
                <a:extLst>
                  <a:ext uri="{FF2B5EF4-FFF2-40B4-BE49-F238E27FC236}">
                    <a16:creationId xmlns:a16="http://schemas.microsoft.com/office/drawing/2014/main" id="{30E6C0C5-90B9-4DD2-B4A9-A738CCF39C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3" name="Straight Connector 8432">
                <a:extLst>
                  <a:ext uri="{FF2B5EF4-FFF2-40B4-BE49-F238E27FC236}">
                    <a16:creationId xmlns:a16="http://schemas.microsoft.com/office/drawing/2014/main" id="{0B780211-574F-4D2A-BF67-4E4FBF0480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4" name="Straight Connector 8433">
                <a:extLst>
                  <a:ext uri="{FF2B5EF4-FFF2-40B4-BE49-F238E27FC236}">
                    <a16:creationId xmlns:a16="http://schemas.microsoft.com/office/drawing/2014/main" id="{1BD8EA0D-272F-45D3-AD7D-14E2FCC7E3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5" name="Straight Connector 8434">
                <a:extLst>
                  <a:ext uri="{FF2B5EF4-FFF2-40B4-BE49-F238E27FC236}">
                    <a16:creationId xmlns:a16="http://schemas.microsoft.com/office/drawing/2014/main" id="{85273A52-980C-40E2-8337-166300A2A5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6" name="Straight Connector 8435">
                <a:extLst>
                  <a:ext uri="{FF2B5EF4-FFF2-40B4-BE49-F238E27FC236}">
                    <a16:creationId xmlns:a16="http://schemas.microsoft.com/office/drawing/2014/main" id="{36C02875-55F3-4482-AD70-2EE3FF8246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7" name="Straight Connector 8436">
                <a:extLst>
                  <a:ext uri="{FF2B5EF4-FFF2-40B4-BE49-F238E27FC236}">
                    <a16:creationId xmlns:a16="http://schemas.microsoft.com/office/drawing/2014/main" id="{FB32E058-164C-44EE-B305-8D901B0FCB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8" name="Straight Connector 8437">
                <a:extLst>
                  <a:ext uri="{FF2B5EF4-FFF2-40B4-BE49-F238E27FC236}">
                    <a16:creationId xmlns:a16="http://schemas.microsoft.com/office/drawing/2014/main" id="{57736E96-8075-4F5E-8E5E-BDAC9FADA1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9" name="Straight Connector 8438">
                <a:extLst>
                  <a:ext uri="{FF2B5EF4-FFF2-40B4-BE49-F238E27FC236}">
                    <a16:creationId xmlns:a16="http://schemas.microsoft.com/office/drawing/2014/main" id="{E8FCD13A-FF10-415A-9FA9-B529680496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0" name="Straight Connector 8439">
                <a:extLst>
                  <a:ext uri="{FF2B5EF4-FFF2-40B4-BE49-F238E27FC236}">
                    <a16:creationId xmlns:a16="http://schemas.microsoft.com/office/drawing/2014/main" id="{A9FB36D0-68BC-4789-BB30-F501D45737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1" name="Straight Connector 8440">
                <a:extLst>
                  <a:ext uri="{FF2B5EF4-FFF2-40B4-BE49-F238E27FC236}">
                    <a16:creationId xmlns:a16="http://schemas.microsoft.com/office/drawing/2014/main" id="{33BB585D-96D0-4265-89EB-1A9C80C7B3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2" name="Straight Connector 8441">
                <a:extLst>
                  <a:ext uri="{FF2B5EF4-FFF2-40B4-BE49-F238E27FC236}">
                    <a16:creationId xmlns:a16="http://schemas.microsoft.com/office/drawing/2014/main" id="{85E69DAA-05E3-4592-92D1-B85D8057AD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3" name="Straight Connector 8442">
                <a:extLst>
                  <a:ext uri="{FF2B5EF4-FFF2-40B4-BE49-F238E27FC236}">
                    <a16:creationId xmlns:a16="http://schemas.microsoft.com/office/drawing/2014/main" id="{7A49CCBB-CE21-4AB8-A4CA-4A8AAC7C33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4" name="Straight Connector 8443">
                <a:extLst>
                  <a:ext uri="{FF2B5EF4-FFF2-40B4-BE49-F238E27FC236}">
                    <a16:creationId xmlns:a16="http://schemas.microsoft.com/office/drawing/2014/main" id="{CADF9F91-32A1-4038-BB7A-828C84B2D8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5" name="Straight Connector 8444">
                <a:extLst>
                  <a:ext uri="{FF2B5EF4-FFF2-40B4-BE49-F238E27FC236}">
                    <a16:creationId xmlns:a16="http://schemas.microsoft.com/office/drawing/2014/main" id="{B7B92E8A-F0BC-4D57-96B9-7C10643C75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6" name="Straight Connector 8445">
                <a:extLst>
                  <a:ext uri="{FF2B5EF4-FFF2-40B4-BE49-F238E27FC236}">
                    <a16:creationId xmlns:a16="http://schemas.microsoft.com/office/drawing/2014/main" id="{9EFCB507-ED5F-4A0C-B49E-E8CF8A035A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7" name="Straight Connector 8446">
                <a:extLst>
                  <a:ext uri="{FF2B5EF4-FFF2-40B4-BE49-F238E27FC236}">
                    <a16:creationId xmlns:a16="http://schemas.microsoft.com/office/drawing/2014/main" id="{D2CBD98E-005E-41DC-9A76-AA1F380609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8" name="Straight Connector 8447">
                <a:extLst>
                  <a:ext uri="{FF2B5EF4-FFF2-40B4-BE49-F238E27FC236}">
                    <a16:creationId xmlns:a16="http://schemas.microsoft.com/office/drawing/2014/main" id="{8C4E4940-5B6C-4020-81FE-33DB69297D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49" name="Straight Connector 8448">
                <a:extLst>
                  <a:ext uri="{FF2B5EF4-FFF2-40B4-BE49-F238E27FC236}">
                    <a16:creationId xmlns:a16="http://schemas.microsoft.com/office/drawing/2014/main" id="{AB02739E-8E33-4A74-8252-80603F70C8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50" name="Straight Connector 8449">
                <a:extLst>
                  <a:ext uri="{FF2B5EF4-FFF2-40B4-BE49-F238E27FC236}">
                    <a16:creationId xmlns:a16="http://schemas.microsoft.com/office/drawing/2014/main" id="{B0BCFE26-5D1E-42E9-839D-5726C56BE2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51" name="Straight Connector 8450">
                <a:extLst>
                  <a:ext uri="{FF2B5EF4-FFF2-40B4-BE49-F238E27FC236}">
                    <a16:creationId xmlns:a16="http://schemas.microsoft.com/office/drawing/2014/main" id="{F6C8FD74-B3C0-46E5-BA47-52EFF95749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52" name="Straight Connector 8451">
                <a:extLst>
                  <a:ext uri="{FF2B5EF4-FFF2-40B4-BE49-F238E27FC236}">
                    <a16:creationId xmlns:a16="http://schemas.microsoft.com/office/drawing/2014/main" id="{0C86A344-DEC9-47F3-A90D-1960BC927B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53" name="Straight Connector 8452">
                <a:extLst>
                  <a:ext uri="{FF2B5EF4-FFF2-40B4-BE49-F238E27FC236}">
                    <a16:creationId xmlns:a16="http://schemas.microsoft.com/office/drawing/2014/main" id="{69CB55C8-87B2-4BE3-A6A2-D90000E3A3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55" name="Group 8454">
            <a:extLst>
              <a:ext uri="{FF2B5EF4-FFF2-40B4-BE49-F238E27FC236}">
                <a16:creationId xmlns:a16="http://schemas.microsoft.com/office/drawing/2014/main" id="{6191F0AD-C720-4E9E-9B1A-9C8A537B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643280" y="-580942"/>
            <a:ext cx="4662812" cy="4052224"/>
            <a:chOff x="5281603" y="104899"/>
            <a:chExt cx="6910397" cy="6005491"/>
          </a:xfrm>
        </p:grpSpPr>
        <p:sp>
          <p:nvSpPr>
            <p:cNvPr id="8456" name="Freeform 17">
              <a:extLst>
                <a:ext uri="{FF2B5EF4-FFF2-40B4-BE49-F238E27FC236}">
                  <a16:creationId xmlns:a16="http://schemas.microsoft.com/office/drawing/2014/main" id="{BB5A9845-3ACA-4CDF-8F0E-F681D62A5D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457" name="Group 8456">
              <a:extLst>
                <a:ext uri="{FF2B5EF4-FFF2-40B4-BE49-F238E27FC236}">
                  <a16:creationId xmlns:a16="http://schemas.microsoft.com/office/drawing/2014/main" id="{FC1F1F73-7ABC-4F79-A342-876B2D81E4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8458" name="Straight Connector 8457">
                <a:extLst>
                  <a:ext uri="{FF2B5EF4-FFF2-40B4-BE49-F238E27FC236}">
                    <a16:creationId xmlns:a16="http://schemas.microsoft.com/office/drawing/2014/main" id="{066E07A7-A8B9-4A11-8B11-7CA574B7A1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59" name="Straight Connector 8458">
                <a:extLst>
                  <a:ext uri="{FF2B5EF4-FFF2-40B4-BE49-F238E27FC236}">
                    <a16:creationId xmlns:a16="http://schemas.microsoft.com/office/drawing/2014/main" id="{16788C9C-03FD-4123-8B67-FB1E2CE47F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0" name="Straight Connector 8459">
                <a:extLst>
                  <a:ext uri="{FF2B5EF4-FFF2-40B4-BE49-F238E27FC236}">
                    <a16:creationId xmlns:a16="http://schemas.microsoft.com/office/drawing/2014/main" id="{FB4DEE61-8FDF-435F-9A6B-90322E34FF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1" name="Straight Connector 8460">
                <a:extLst>
                  <a:ext uri="{FF2B5EF4-FFF2-40B4-BE49-F238E27FC236}">
                    <a16:creationId xmlns:a16="http://schemas.microsoft.com/office/drawing/2014/main" id="{CEEAE353-6EB4-436E-9D9C-702B0EC2B7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2" name="Straight Connector 8461">
                <a:extLst>
                  <a:ext uri="{FF2B5EF4-FFF2-40B4-BE49-F238E27FC236}">
                    <a16:creationId xmlns:a16="http://schemas.microsoft.com/office/drawing/2014/main" id="{88EA36F9-B6F3-407E-B6CD-BB2A79BD7D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3" name="Straight Connector 8462">
                <a:extLst>
                  <a:ext uri="{FF2B5EF4-FFF2-40B4-BE49-F238E27FC236}">
                    <a16:creationId xmlns:a16="http://schemas.microsoft.com/office/drawing/2014/main" id="{F6014454-46D0-403C-A267-7E8AE36E18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4" name="Straight Connector 8463">
                <a:extLst>
                  <a:ext uri="{FF2B5EF4-FFF2-40B4-BE49-F238E27FC236}">
                    <a16:creationId xmlns:a16="http://schemas.microsoft.com/office/drawing/2014/main" id="{13C96F4A-ED2D-4A99-A9DC-453A754279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5" name="Straight Connector 8464">
                <a:extLst>
                  <a:ext uri="{FF2B5EF4-FFF2-40B4-BE49-F238E27FC236}">
                    <a16:creationId xmlns:a16="http://schemas.microsoft.com/office/drawing/2014/main" id="{1873097A-0FDE-47BA-B389-D16F6B0E01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6" name="Straight Connector 8465">
                <a:extLst>
                  <a:ext uri="{FF2B5EF4-FFF2-40B4-BE49-F238E27FC236}">
                    <a16:creationId xmlns:a16="http://schemas.microsoft.com/office/drawing/2014/main" id="{6B6BC893-2000-4112-8529-C45A6B7E68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7" name="Straight Connector 8466">
                <a:extLst>
                  <a:ext uri="{FF2B5EF4-FFF2-40B4-BE49-F238E27FC236}">
                    <a16:creationId xmlns:a16="http://schemas.microsoft.com/office/drawing/2014/main" id="{647597FF-250D-4A88-9BF2-28AAE8B548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8" name="Straight Connector 8467">
                <a:extLst>
                  <a:ext uri="{FF2B5EF4-FFF2-40B4-BE49-F238E27FC236}">
                    <a16:creationId xmlns:a16="http://schemas.microsoft.com/office/drawing/2014/main" id="{08A8627F-6A72-426F-B60B-FBCEF8E27D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9" name="Straight Connector 8468">
                <a:extLst>
                  <a:ext uri="{FF2B5EF4-FFF2-40B4-BE49-F238E27FC236}">
                    <a16:creationId xmlns:a16="http://schemas.microsoft.com/office/drawing/2014/main" id="{297EF6A1-1052-4DE5-BA8F-F7BCD2DDE1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0" name="Straight Connector 8469">
                <a:extLst>
                  <a:ext uri="{FF2B5EF4-FFF2-40B4-BE49-F238E27FC236}">
                    <a16:creationId xmlns:a16="http://schemas.microsoft.com/office/drawing/2014/main" id="{5050F261-9C54-4EEE-B6B9-A233F107DD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1" name="Straight Connector 8470">
                <a:extLst>
                  <a:ext uri="{FF2B5EF4-FFF2-40B4-BE49-F238E27FC236}">
                    <a16:creationId xmlns:a16="http://schemas.microsoft.com/office/drawing/2014/main" id="{18578ABE-40D8-44AC-9EC4-CE211E859A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2" name="Straight Connector 8471">
                <a:extLst>
                  <a:ext uri="{FF2B5EF4-FFF2-40B4-BE49-F238E27FC236}">
                    <a16:creationId xmlns:a16="http://schemas.microsoft.com/office/drawing/2014/main" id="{C5537058-9800-4394-BC5D-65603E496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3" name="Straight Connector 8472">
                <a:extLst>
                  <a:ext uri="{FF2B5EF4-FFF2-40B4-BE49-F238E27FC236}">
                    <a16:creationId xmlns:a16="http://schemas.microsoft.com/office/drawing/2014/main" id="{8A54A785-F349-468B-B6B7-E4BC4BAEFF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4" name="Straight Connector 8473">
                <a:extLst>
                  <a:ext uri="{FF2B5EF4-FFF2-40B4-BE49-F238E27FC236}">
                    <a16:creationId xmlns:a16="http://schemas.microsoft.com/office/drawing/2014/main" id="{7792D4DE-5135-462C-9AF3-72ECC55114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5" name="Straight Connector 8474">
                <a:extLst>
                  <a:ext uri="{FF2B5EF4-FFF2-40B4-BE49-F238E27FC236}">
                    <a16:creationId xmlns:a16="http://schemas.microsoft.com/office/drawing/2014/main" id="{000BBF14-A6BD-44A2-BBB1-7D8E4A5463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6" name="Straight Connector 8475">
                <a:extLst>
                  <a:ext uri="{FF2B5EF4-FFF2-40B4-BE49-F238E27FC236}">
                    <a16:creationId xmlns:a16="http://schemas.microsoft.com/office/drawing/2014/main" id="{69B59866-70A6-4217-91FD-6E56DD4C96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7" name="Straight Connector 8476">
                <a:extLst>
                  <a:ext uri="{FF2B5EF4-FFF2-40B4-BE49-F238E27FC236}">
                    <a16:creationId xmlns:a16="http://schemas.microsoft.com/office/drawing/2014/main" id="{0E92ACEF-0732-4B5A-A22F-4D2161889F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8" name="Straight Connector 8477">
                <a:extLst>
                  <a:ext uri="{FF2B5EF4-FFF2-40B4-BE49-F238E27FC236}">
                    <a16:creationId xmlns:a16="http://schemas.microsoft.com/office/drawing/2014/main" id="{34D17BC3-65D0-46DE-B715-53DB58D595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9" name="Straight Connector 8478">
                <a:extLst>
                  <a:ext uri="{FF2B5EF4-FFF2-40B4-BE49-F238E27FC236}">
                    <a16:creationId xmlns:a16="http://schemas.microsoft.com/office/drawing/2014/main" id="{FF06A701-0A1F-49FD-AA0B-346D447D9F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0" name="Straight Connector 8479">
                <a:extLst>
                  <a:ext uri="{FF2B5EF4-FFF2-40B4-BE49-F238E27FC236}">
                    <a16:creationId xmlns:a16="http://schemas.microsoft.com/office/drawing/2014/main" id="{8A8694D1-7DCA-46FF-A89A-9133A61C66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1" name="Straight Connector 8480">
                <a:extLst>
                  <a:ext uri="{FF2B5EF4-FFF2-40B4-BE49-F238E27FC236}">
                    <a16:creationId xmlns:a16="http://schemas.microsoft.com/office/drawing/2014/main" id="{77B12B06-3CC5-4F71-8EA3-FCA7A9CB70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2" name="Straight Connector 8481">
                <a:extLst>
                  <a:ext uri="{FF2B5EF4-FFF2-40B4-BE49-F238E27FC236}">
                    <a16:creationId xmlns:a16="http://schemas.microsoft.com/office/drawing/2014/main" id="{C49F5517-E015-41C4-BC97-076F6BE9E9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3" name="Straight Connector 8482">
                <a:extLst>
                  <a:ext uri="{FF2B5EF4-FFF2-40B4-BE49-F238E27FC236}">
                    <a16:creationId xmlns:a16="http://schemas.microsoft.com/office/drawing/2014/main" id="{B2C289BC-09CC-4C4C-8FDB-1E18F38D32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4" name="Straight Connector 8483">
                <a:extLst>
                  <a:ext uri="{FF2B5EF4-FFF2-40B4-BE49-F238E27FC236}">
                    <a16:creationId xmlns:a16="http://schemas.microsoft.com/office/drawing/2014/main" id="{477C671B-653A-4E8C-A768-C0BBE506AD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5" name="Straight Connector 8484">
                <a:extLst>
                  <a:ext uri="{FF2B5EF4-FFF2-40B4-BE49-F238E27FC236}">
                    <a16:creationId xmlns:a16="http://schemas.microsoft.com/office/drawing/2014/main" id="{23700B49-038C-4F33-96A7-2829930640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6" name="Straight Connector 8485">
                <a:extLst>
                  <a:ext uri="{FF2B5EF4-FFF2-40B4-BE49-F238E27FC236}">
                    <a16:creationId xmlns:a16="http://schemas.microsoft.com/office/drawing/2014/main" id="{7F032AD8-9069-4C43-9033-7BF0278F7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7" name="Straight Connector 8486">
                <a:extLst>
                  <a:ext uri="{FF2B5EF4-FFF2-40B4-BE49-F238E27FC236}">
                    <a16:creationId xmlns:a16="http://schemas.microsoft.com/office/drawing/2014/main" id="{B85B7AAA-BB0B-46DC-9DA5-F6A50FA4B1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8" name="Straight Connector 8487">
                <a:extLst>
                  <a:ext uri="{FF2B5EF4-FFF2-40B4-BE49-F238E27FC236}">
                    <a16:creationId xmlns:a16="http://schemas.microsoft.com/office/drawing/2014/main" id="{020430C3-CDA0-4859-8D85-9A4B37DF80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9" name="Straight Connector 8488">
                <a:extLst>
                  <a:ext uri="{FF2B5EF4-FFF2-40B4-BE49-F238E27FC236}">
                    <a16:creationId xmlns:a16="http://schemas.microsoft.com/office/drawing/2014/main" id="{8D831F4E-9351-4E9B-89B7-467DB13F20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0" name="Straight Connector 8489">
                <a:extLst>
                  <a:ext uri="{FF2B5EF4-FFF2-40B4-BE49-F238E27FC236}">
                    <a16:creationId xmlns:a16="http://schemas.microsoft.com/office/drawing/2014/main" id="{98748E92-CD47-476D-93AD-FDA8B0005B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1" name="Straight Connector 8490">
                <a:extLst>
                  <a:ext uri="{FF2B5EF4-FFF2-40B4-BE49-F238E27FC236}">
                    <a16:creationId xmlns:a16="http://schemas.microsoft.com/office/drawing/2014/main" id="{980E8134-4223-4A47-9A01-40AE4E8133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2" name="Straight Connector 8491">
                <a:extLst>
                  <a:ext uri="{FF2B5EF4-FFF2-40B4-BE49-F238E27FC236}">
                    <a16:creationId xmlns:a16="http://schemas.microsoft.com/office/drawing/2014/main" id="{744BDD2C-AD14-4FC1-8C82-D1669BECC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3" name="Straight Connector 8492">
                <a:extLst>
                  <a:ext uri="{FF2B5EF4-FFF2-40B4-BE49-F238E27FC236}">
                    <a16:creationId xmlns:a16="http://schemas.microsoft.com/office/drawing/2014/main" id="{64567A16-FCD6-4418-9574-3995B12B13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4" name="Straight Connector 8493">
                <a:extLst>
                  <a:ext uri="{FF2B5EF4-FFF2-40B4-BE49-F238E27FC236}">
                    <a16:creationId xmlns:a16="http://schemas.microsoft.com/office/drawing/2014/main" id="{9AA58126-98FE-4C95-A09A-FBDFAA7973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5" name="Straight Connector 8494">
                <a:extLst>
                  <a:ext uri="{FF2B5EF4-FFF2-40B4-BE49-F238E27FC236}">
                    <a16:creationId xmlns:a16="http://schemas.microsoft.com/office/drawing/2014/main" id="{54F61547-264D-4C69-AE76-89B5497FCC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6" name="Straight Connector 8495">
                <a:extLst>
                  <a:ext uri="{FF2B5EF4-FFF2-40B4-BE49-F238E27FC236}">
                    <a16:creationId xmlns:a16="http://schemas.microsoft.com/office/drawing/2014/main" id="{9BB0AE43-ADA3-48EC-8CEA-B9A44A5C34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7" name="Straight Connector 8496">
                <a:extLst>
                  <a:ext uri="{FF2B5EF4-FFF2-40B4-BE49-F238E27FC236}">
                    <a16:creationId xmlns:a16="http://schemas.microsoft.com/office/drawing/2014/main" id="{315E9DE5-6616-4550-B31D-909339B238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8" name="Straight Connector 8497">
                <a:extLst>
                  <a:ext uri="{FF2B5EF4-FFF2-40B4-BE49-F238E27FC236}">
                    <a16:creationId xmlns:a16="http://schemas.microsoft.com/office/drawing/2014/main" id="{4A0B24BA-3A17-4ADB-AC89-50C89AB168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9" name="Straight Connector 8498">
                <a:extLst>
                  <a:ext uri="{FF2B5EF4-FFF2-40B4-BE49-F238E27FC236}">
                    <a16:creationId xmlns:a16="http://schemas.microsoft.com/office/drawing/2014/main" id="{C60B08DF-39D4-4FED-8E90-1B8AF0C2B8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0" name="Straight Connector 8499">
                <a:extLst>
                  <a:ext uri="{FF2B5EF4-FFF2-40B4-BE49-F238E27FC236}">
                    <a16:creationId xmlns:a16="http://schemas.microsoft.com/office/drawing/2014/main" id="{E03A27FF-C8C7-415F-9BA4-8E64C342EA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1" name="Straight Connector 8500">
                <a:extLst>
                  <a:ext uri="{FF2B5EF4-FFF2-40B4-BE49-F238E27FC236}">
                    <a16:creationId xmlns:a16="http://schemas.microsoft.com/office/drawing/2014/main" id="{9ABDA913-71FD-4826-927C-C0E8D41E20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2" name="Straight Connector 8501">
                <a:extLst>
                  <a:ext uri="{FF2B5EF4-FFF2-40B4-BE49-F238E27FC236}">
                    <a16:creationId xmlns:a16="http://schemas.microsoft.com/office/drawing/2014/main" id="{57A6A8BD-D397-4213-AD6B-E4D0B59953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3" name="Straight Connector 8502">
                <a:extLst>
                  <a:ext uri="{FF2B5EF4-FFF2-40B4-BE49-F238E27FC236}">
                    <a16:creationId xmlns:a16="http://schemas.microsoft.com/office/drawing/2014/main" id="{5E30D5A7-42E8-4972-8739-C9268D6426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4" name="Straight Connector 8503">
                <a:extLst>
                  <a:ext uri="{FF2B5EF4-FFF2-40B4-BE49-F238E27FC236}">
                    <a16:creationId xmlns:a16="http://schemas.microsoft.com/office/drawing/2014/main" id="{A92936C1-14EB-472B-842F-9921DC2E12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5" name="Straight Connector 8504">
                <a:extLst>
                  <a:ext uri="{FF2B5EF4-FFF2-40B4-BE49-F238E27FC236}">
                    <a16:creationId xmlns:a16="http://schemas.microsoft.com/office/drawing/2014/main" id="{F64CD999-0C77-4E08-A169-75AF10E2A5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6" name="Straight Connector 8505">
                <a:extLst>
                  <a:ext uri="{FF2B5EF4-FFF2-40B4-BE49-F238E27FC236}">
                    <a16:creationId xmlns:a16="http://schemas.microsoft.com/office/drawing/2014/main" id="{65CCDBD0-7E08-4DA2-A8E7-C4B838EEA8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7" name="Straight Connector 8506">
                <a:extLst>
                  <a:ext uri="{FF2B5EF4-FFF2-40B4-BE49-F238E27FC236}">
                    <a16:creationId xmlns:a16="http://schemas.microsoft.com/office/drawing/2014/main" id="{79216250-F15C-4EF0-BD96-02601887F7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8" name="Straight Connector 8507">
                <a:extLst>
                  <a:ext uri="{FF2B5EF4-FFF2-40B4-BE49-F238E27FC236}">
                    <a16:creationId xmlns:a16="http://schemas.microsoft.com/office/drawing/2014/main" id="{7DE8C460-09C8-4887-9A44-A6E05CEA29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9" name="Straight Connector 8508">
                <a:extLst>
                  <a:ext uri="{FF2B5EF4-FFF2-40B4-BE49-F238E27FC236}">
                    <a16:creationId xmlns:a16="http://schemas.microsoft.com/office/drawing/2014/main" id="{45BFC8C1-9B0D-40E6-A5A4-0EE6946FE1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0" name="Straight Connector 8509">
                <a:extLst>
                  <a:ext uri="{FF2B5EF4-FFF2-40B4-BE49-F238E27FC236}">
                    <a16:creationId xmlns:a16="http://schemas.microsoft.com/office/drawing/2014/main" id="{5A4DEAB9-2D45-40F7-A115-534D3AE130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1" name="Straight Connector 8510">
                <a:extLst>
                  <a:ext uri="{FF2B5EF4-FFF2-40B4-BE49-F238E27FC236}">
                    <a16:creationId xmlns:a16="http://schemas.microsoft.com/office/drawing/2014/main" id="{044D516C-8603-4096-B89F-16E5D7D6CA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2" name="Straight Connector 8511">
                <a:extLst>
                  <a:ext uri="{FF2B5EF4-FFF2-40B4-BE49-F238E27FC236}">
                    <a16:creationId xmlns:a16="http://schemas.microsoft.com/office/drawing/2014/main" id="{71F0C0B6-D1FF-4842-9D71-F9F360D564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3" name="Straight Connector 8512">
                <a:extLst>
                  <a:ext uri="{FF2B5EF4-FFF2-40B4-BE49-F238E27FC236}">
                    <a16:creationId xmlns:a16="http://schemas.microsoft.com/office/drawing/2014/main" id="{F7C16E21-459A-46FA-B927-B9A9A35333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4" name="Straight Connector 8513">
                <a:extLst>
                  <a:ext uri="{FF2B5EF4-FFF2-40B4-BE49-F238E27FC236}">
                    <a16:creationId xmlns:a16="http://schemas.microsoft.com/office/drawing/2014/main" id="{9FC29217-CA19-4B46-86F5-1053515EB2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5" name="Straight Connector 8514">
                <a:extLst>
                  <a:ext uri="{FF2B5EF4-FFF2-40B4-BE49-F238E27FC236}">
                    <a16:creationId xmlns:a16="http://schemas.microsoft.com/office/drawing/2014/main" id="{5875C3DE-314B-45BE-8C23-EA9D452FDA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6" name="Straight Connector 8515">
                <a:extLst>
                  <a:ext uri="{FF2B5EF4-FFF2-40B4-BE49-F238E27FC236}">
                    <a16:creationId xmlns:a16="http://schemas.microsoft.com/office/drawing/2014/main" id="{6F85B899-F3C4-4556-854B-78F90C57AF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7" name="Straight Connector 8516">
                <a:extLst>
                  <a:ext uri="{FF2B5EF4-FFF2-40B4-BE49-F238E27FC236}">
                    <a16:creationId xmlns:a16="http://schemas.microsoft.com/office/drawing/2014/main" id="{6FD381B4-0957-451B-98B0-5BA77C6E24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8" name="Straight Connector 8517">
                <a:extLst>
                  <a:ext uri="{FF2B5EF4-FFF2-40B4-BE49-F238E27FC236}">
                    <a16:creationId xmlns:a16="http://schemas.microsoft.com/office/drawing/2014/main" id="{AD64D872-D788-4DA9-B4AE-2874D52F85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9" name="Straight Connector 8518">
                <a:extLst>
                  <a:ext uri="{FF2B5EF4-FFF2-40B4-BE49-F238E27FC236}">
                    <a16:creationId xmlns:a16="http://schemas.microsoft.com/office/drawing/2014/main" id="{D89F8248-B8BD-4622-BE3A-DEDCFEDE58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0" name="Straight Connector 8519">
                <a:extLst>
                  <a:ext uri="{FF2B5EF4-FFF2-40B4-BE49-F238E27FC236}">
                    <a16:creationId xmlns:a16="http://schemas.microsoft.com/office/drawing/2014/main" id="{28ADBAB7-EC82-4518-85AE-65119D1A8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1" name="Straight Connector 8520">
                <a:extLst>
                  <a:ext uri="{FF2B5EF4-FFF2-40B4-BE49-F238E27FC236}">
                    <a16:creationId xmlns:a16="http://schemas.microsoft.com/office/drawing/2014/main" id="{CE69525B-0F79-47DF-AF24-8527E1366D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2" name="Straight Connector 8521">
                <a:extLst>
                  <a:ext uri="{FF2B5EF4-FFF2-40B4-BE49-F238E27FC236}">
                    <a16:creationId xmlns:a16="http://schemas.microsoft.com/office/drawing/2014/main" id="{B4877CF2-206E-4EB6-97BF-C9DA57033E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3" name="Straight Connector 8522">
                <a:extLst>
                  <a:ext uri="{FF2B5EF4-FFF2-40B4-BE49-F238E27FC236}">
                    <a16:creationId xmlns:a16="http://schemas.microsoft.com/office/drawing/2014/main" id="{B577180A-D57A-4020-8F6F-F5DEE8CDC1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4" name="Straight Connector 8523">
                <a:extLst>
                  <a:ext uri="{FF2B5EF4-FFF2-40B4-BE49-F238E27FC236}">
                    <a16:creationId xmlns:a16="http://schemas.microsoft.com/office/drawing/2014/main" id="{E60A6B6D-736D-4AF8-BD15-81CD7410EF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5" name="Straight Connector 8524">
                <a:extLst>
                  <a:ext uri="{FF2B5EF4-FFF2-40B4-BE49-F238E27FC236}">
                    <a16:creationId xmlns:a16="http://schemas.microsoft.com/office/drawing/2014/main" id="{C1F97AB2-5AD8-4616-9F86-FE765143B8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6" name="Straight Connector 8525">
                <a:extLst>
                  <a:ext uri="{FF2B5EF4-FFF2-40B4-BE49-F238E27FC236}">
                    <a16:creationId xmlns:a16="http://schemas.microsoft.com/office/drawing/2014/main" id="{ACA444D5-80DD-4760-B4EE-6C23CA4446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7" name="Straight Connector 8526">
                <a:extLst>
                  <a:ext uri="{FF2B5EF4-FFF2-40B4-BE49-F238E27FC236}">
                    <a16:creationId xmlns:a16="http://schemas.microsoft.com/office/drawing/2014/main" id="{00515E3E-4E7F-4B1E-B9CF-E918852FD6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8" name="Straight Connector 8527">
                <a:extLst>
                  <a:ext uri="{FF2B5EF4-FFF2-40B4-BE49-F238E27FC236}">
                    <a16:creationId xmlns:a16="http://schemas.microsoft.com/office/drawing/2014/main" id="{2038EA72-0798-4E79-B412-FA603E87F0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29" name="Straight Connector 8528">
                <a:extLst>
                  <a:ext uri="{FF2B5EF4-FFF2-40B4-BE49-F238E27FC236}">
                    <a16:creationId xmlns:a16="http://schemas.microsoft.com/office/drawing/2014/main" id="{93E9084A-6F15-4DB1-AF7C-EE14898DF2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30" name="Straight Connector 8529">
                <a:extLst>
                  <a:ext uri="{FF2B5EF4-FFF2-40B4-BE49-F238E27FC236}">
                    <a16:creationId xmlns:a16="http://schemas.microsoft.com/office/drawing/2014/main" id="{3D1A7182-8DB0-4A4A-A1EA-62B0955AF3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31" name="Straight Connector 8530">
                <a:extLst>
                  <a:ext uri="{FF2B5EF4-FFF2-40B4-BE49-F238E27FC236}">
                    <a16:creationId xmlns:a16="http://schemas.microsoft.com/office/drawing/2014/main" id="{E4A6A125-7133-4A58-91C2-E091460D86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32" name="Straight Connector 8531">
                <a:extLst>
                  <a:ext uri="{FF2B5EF4-FFF2-40B4-BE49-F238E27FC236}">
                    <a16:creationId xmlns:a16="http://schemas.microsoft.com/office/drawing/2014/main" id="{4BFF675B-560B-4AB6-9EF0-489C47D9FA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33" name="Straight Connector 8532">
                <a:extLst>
                  <a:ext uri="{FF2B5EF4-FFF2-40B4-BE49-F238E27FC236}">
                    <a16:creationId xmlns:a16="http://schemas.microsoft.com/office/drawing/2014/main" id="{616905A4-890A-41C7-85F7-3C064C8D3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34" name="Straight Connector 8533">
                <a:extLst>
                  <a:ext uri="{FF2B5EF4-FFF2-40B4-BE49-F238E27FC236}">
                    <a16:creationId xmlns:a16="http://schemas.microsoft.com/office/drawing/2014/main" id="{354AD671-7BE2-460C-ADD8-00E4595D78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35" name="Straight Connector 8534">
                <a:extLst>
                  <a:ext uri="{FF2B5EF4-FFF2-40B4-BE49-F238E27FC236}">
                    <a16:creationId xmlns:a16="http://schemas.microsoft.com/office/drawing/2014/main" id="{C9D949C4-C239-4981-B5FD-4022F48489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196" name="Picture 4">
            <a:extLst>
              <a:ext uri="{FF2B5EF4-FFF2-40B4-BE49-F238E27FC236}">
                <a16:creationId xmlns:a16="http://schemas.microsoft.com/office/drawing/2014/main" id="{AC423A6F-1FE0-6AF2-BE23-2F9F1C1FC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0000"/>
          <a:stretch/>
        </p:blipFill>
        <p:spPr bwMode="auto">
          <a:xfrm>
            <a:off x="5675741" y="485876"/>
            <a:ext cx="1955786" cy="1955787"/>
          </a:xfrm>
          <a:custGeom>
            <a:avLst/>
            <a:gdLst/>
            <a:ahLst/>
            <a:cxnLst/>
            <a:rect l="l" t="t" r="r" b="b"/>
            <a:pathLst>
              <a:path w="2851962" h="2851962">
                <a:moveTo>
                  <a:pt x="1425981" y="0"/>
                </a:moveTo>
                <a:cubicBezTo>
                  <a:pt x="2213529" y="0"/>
                  <a:pt x="2851962" y="638433"/>
                  <a:pt x="2851962" y="1425981"/>
                </a:cubicBezTo>
                <a:cubicBezTo>
                  <a:pt x="2851962" y="2213529"/>
                  <a:pt x="2213529" y="2851962"/>
                  <a:pt x="1425981" y="2851962"/>
                </a:cubicBezTo>
                <a:cubicBezTo>
                  <a:pt x="638433" y="2851962"/>
                  <a:pt x="0" y="2213529"/>
                  <a:pt x="0" y="1425981"/>
                </a:cubicBezTo>
                <a:cubicBezTo>
                  <a:pt x="0" y="638433"/>
                  <a:pt x="638433" y="0"/>
                  <a:pt x="142598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Mary Alice Franklin Hatwood Futrell · Virginia Changemakers">
            <a:extLst>
              <a:ext uri="{FF2B5EF4-FFF2-40B4-BE49-F238E27FC236}">
                <a16:creationId xmlns:a16="http://schemas.microsoft.com/office/drawing/2014/main" id="{32EDE18D-5B67-4FCE-C79C-E348655C4A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b="32000"/>
          <a:stretch/>
        </p:blipFill>
        <p:spPr bwMode="auto">
          <a:xfrm>
            <a:off x="5998438" y="2732176"/>
            <a:ext cx="2902538" cy="2902537"/>
          </a:xfrm>
          <a:custGeom>
            <a:avLst/>
            <a:gdLst/>
            <a:ahLst/>
            <a:cxnLst/>
            <a:rect l="l" t="t" r="r" b="b"/>
            <a:pathLst>
              <a:path w="2851962" h="2851962">
                <a:moveTo>
                  <a:pt x="1425981" y="0"/>
                </a:moveTo>
                <a:cubicBezTo>
                  <a:pt x="2213529" y="0"/>
                  <a:pt x="2851962" y="638433"/>
                  <a:pt x="2851962" y="1425981"/>
                </a:cubicBezTo>
                <a:cubicBezTo>
                  <a:pt x="2851962" y="2213529"/>
                  <a:pt x="2213529" y="2851962"/>
                  <a:pt x="1425981" y="2851962"/>
                </a:cubicBezTo>
                <a:cubicBezTo>
                  <a:pt x="638433" y="2851962"/>
                  <a:pt x="0" y="2213529"/>
                  <a:pt x="0" y="1425981"/>
                </a:cubicBezTo>
                <a:cubicBezTo>
                  <a:pt x="0" y="638433"/>
                  <a:pt x="638433" y="0"/>
                  <a:pt x="142598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678410F5-4B53-2A96-ECC7-D9439580B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16622"/>
          <a:stretch/>
        </p:blipFill>
        <p:spPr bwMode="auto">
          <a:xfrm>
            <a:off x="8267683" y="2490"/>
            <a:ext cx="3920658" cy="3269097"/>
          </a:xfrm>
          <a:custGeom>
            <a:avLst/>
            <a:gdLst/>
            <a:ahLst/>
            <a:cxnLst/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27E4426E-8307-6266-AAAE-CD35E806AB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6" r="-5" b="4361"/>
          <a:stretch/>
        </p:blipFill>
        <p:spPr bwMode="auto">
          <a:xfrm>
            <a:off x="8888133" y="4144246"/>
            <a:ext cx="3302966" cy="2717299"/>
          </a:xfrm>
          <a:custGeom>
            <a:avLst/>
            <a:gdLst/>
            <a:ahLst/>
            <a:cxnLst/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3698674B-0076-0ACB-6FFC-3BF4E3611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16" y="6238185"/>
            <a:ext cx="5116294" cy="568477"/>
          </a:xfrm>
          <a:prstGeom prst="rect">
            <a:avLst/>
          </a:prstGeom>
          <a:noFill/>
          <a:effectLst>
            <a:outerShdw dist="50800" dir="5400000" sx="102000" sy="102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NEA Officially Supports Extreme Abortion - Life IssuesLife Issues">
            <a:extLst>
              <a:ext uri="{FF2B5EF4-FFF2-40B4-BE49-F238E27FC236}">
                <a16:creationId xmlns:a16="http://schemas.microsoft.com/office/drawing/2014/main" id="{76B955CB-93AC-C3A7-CDC0-371FA56B5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093" y="1322150"/>
            <a:ext cx="1835991" cy="202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FT-logo-2015 - Galeo">
            <a:extLst>
              <a:ext uri="{FF2B5EF4-FFF2-40B4-BE49-F238E27FC236}">
                <a16:creationId xmlns:a16="http://schemas.microsoft.com/office/drawing/2014/main" id="{DD73B900-0168-C307-F52C-F5ACB5E99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4" y="1328315"/>
            <a:ext cx="333375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949B6F8A-DB04-2D22-52DF-0B8D2406B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18" y="3172077"/>
            <a:ext cx="4959368" cy="146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87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0CD51-7B18-594B-3A0B-030C05AF1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03" y="595537"/>
            <a:ext cx="3785181" cy="5571072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Ei</a:t>
            </a:r>
            <a:r>
              <a:rPr lang="en-US" dirty="0"/>
              <a:t> founding member: Robert </a:t>
            </a:r>
            <a:r>
              <a:rPr lang="en-US" dirty="0" err="1"/>
              <a:t>harris</a:t>
            </a:r>
            <a:endParaRPr lang="en-US" dirty="0"/>
          </a:p>
        </p:txBody>
      </p:sp>
      <p:pic>
        <p:nvPicPr>
          <p:cNvPr id="6" name="Picture 6" descr="UNESCO GEM Report Youth Photo Contest 2017 - Mladiinfo">
            <a:extLst>
              <a:ext uri="{FF2B5EF4-FFF2-40B4-BE49-F238E27FC236}">
                <a16:creationId xmlns:a16="http://schemas.microsoft.com/office/drawing/2014/main" id="{86129B87-36BC-E029-D2B5-C0C7C8A46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" r="2359" b="-3"/>
          <a:stretch/>
        </p:blipFill>
        <p:spPr bwMode="auto">
          <a:xfrm>
            <a:off x="4306942" y="651326"/>
            <a:ext cx="3578116" cy="1797084"/>
          </a:xfrm>
          <a:prstGeom prst="roundRect">
            <a:avLst>
              <a:gd name="adj" fmla="val 1045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30BD0E66-4254-6B60-DFD6-2EC24F491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615" y="959891"/>
            <a:ext cx="3999851" cy="1179954"/>
          </a:xfrm>
          <a:prstGeom prst="roundRect">
            <a:avLst>
              <a:gd name="adj" fmla="val 1045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144E85-9132-0E68-9259-61CEA39BB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5808" y="1033800"/>
            <a:ext cx="4047589" cy="1032135"/>
          </a:xfrm>
          <a:prstGeom prst="roundRect">
            <a:avLst>
              <a:gd name="adj" fmla="val 1045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F05A2-03DA-1A93-3B33-73099B12E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9649" y="2496138"/>
            <a:ext cx="6838885" cy="3718398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D78F1B-E39E-E57C-B1F5-5AF663DB91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1401" y="3084012"/>
            <a:ext cx="8230599" cy="3773988"/>
          </a:xfrm>
          <a:prstGeom prst="rect">
            <a:avLst/>
          </a:prstGeom>
        </p:spPr>
      </p:pic>
      <p:pic>
        <p:nvPicPr>
          <p:cNvPr id="13" name="Picture 10" descr="World Economic Forum Annual Meeting to Focus on Five Challenges for ...">
            <a:extLst>
              <a:ext uri="{FF2B5EF4-FFF2-40B4-BE49-F238E27FC236}">
                <a16:creationId xmlns:a16="http://schemas.microsoft.com/office/drawing/2014/main" id="{A61481BD-2D18-3EAB-709A-A0FF1A4DA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696" y="4605142"/>
            <a:ext cx="1767418" cy="176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223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0">
            <a:extLst>
              <a:ext uri="{FF2B5EF4-FFF2-40B4-BE49-F238E27FC236}">
                <a16:creationId xmlns:a16="http://schemas.microsoft.com/office/drawing/2014/main" id="{6D83296C-66E8-7E69-D6E0-D3CA32F96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530" y="5863221"/>
            <a:ext cx="3006470" cy="100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7DD45E-46EE-DE31-8FBB-760113359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6839" y="102742"/>
            <a:ext cx="4977624" cy="157270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Ei</a:t>
            </a:r>
            <a:r>
              <a:rPr lang="en-US" dirty="0"/>
              <a:t> founding general secretary: </a:t>
            </a:r>
            <a:r>
              <a:rPr lang="en-US" dirty="0" err="1"/>
              <a:t>fred</a:t>
            </a:r>
            <a:r>
              <a:rPr lang="en-US" dirty="0"/>
              <a:t> van </a:t>
            </a:r>
            <a:r>
              <a:rPr lang="en-US" dirty="0" err="1"/>
              <a:t>leeuwen</a:t>
            </a:r>
            <a:endParaRPr lang="en-US" dirty="0"/>
          </a:p>
        </p:txBody>
      </p:sp>
      <p:sp>
        <p:nvSpPr>
          <p:cNvPr id="14" name="Rounded Rectangle 20">
            <a:extLst>
              <a:ext uri="{FF2B5EF4-FFF2-40B4-BE49-F238E27FC236}">
                <a16:creationId xmlns:a16="http://schemas.microsoft.com/office/drawing/2014/main" id="{1E810799-53B3-48A3-B8B6-233E2C31E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620116"/>
            <a:ext cx="3038668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Fred van Leeuwen - World Economic Forum Annual Meeting Dav… | Flickr">
            <a:extLst>
              <a:ext uri="{FF2B5EF4-FFF2-40B4-BE49-F238E27FC236}">
                <a16:creationId xmlns:a16="http://schemas.microsoft.com/office/drawing/2014/main" id="{59904428-0729-3928-1F31-760B3DD30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2740" y="734415"/>
            <a:ext cx="1658897" cy="2485240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unded Rectangle 22">
            <a:extLst>
              <a:ext uri="{FF2B5EF4-FFF2-40B4-BE49-F238E27FC236}">
                <a16:creationId xmlns:a16="http://schemas.microsoft.com/office/drawing/2014/main" id="{55DAC066-83AD-4523-8B30-7BDAF0EA5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9325" y="620116"/>
            <a:ext cx="304149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 descr="UNESCO GEM Report Youth Photo Contest 2017 - Mladiinfo">
            <a:extLst>
              <a:ext uri="{FF2B5EF4-FFF2-40B4-BE49-F238E27FC236}">
                <a16:creationId xmlns:a16="http://schemas.microsoft.com/office/drawing/2014/main" id="{83D825A6-2AB4-895C-5837-8A365E88F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" r="2359" b="-3"/>
          <a:stretch/>
        </p:blipFill>
        <p:spPr bwMode="auto">
          <a:xfrm>
            <a:off x="4001649" y="1270161"/>
            <a:ext cx="2814866" cy="1413747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le 16">
            <a:extLst>
              <a:ext uri="{FF2B5EF4-FFF2-40B4-BE49-F238E27FC236}">
                <a16:creationId xmlns:a16="http://schemas.microsoft.com/office/drawing/2014/main" id="{D2645148-2B7E-4CB8-B463-1E628D4EF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3515716"/>
            <a:ext cx="3041491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10" descr="World Economic Forum Annual Meeting to Focus on Five Challenges for ...">
            <a:extLst>
              <a:ext uri="{FF2B5EF4-FFF2-40B4-BE49-F238E27FC236}">
                <a16:creationId xmlns:a16="http://schemas.microsoft.com/office/drawing/2014/main" id="{15A568BD-2381-0AC2-07B9-5373742B8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9568" y="3630015"/>
            <a:ext cx="2485240" cy="2485240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18">
            <a:extLst>
              <a:ext uri="{FF2B5EF4-FFF2-40B4-BE49-F238E27FC236}">
                <a16:creationId xmlns:a16="http://schemas.microsoft.com/office/drawing/2014/main" id="{D6F48197-D2EA-41BB-BC18-A82753008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9325" y="3515716"/>
            <a:ext cx="304149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1AFE3FD-90DB-EA5E-565E-C94FEE11E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1649" y="4457442"/>
            <a:ext cx="2814866" cy="830385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723D3BA7-41DF-5C44-9D4C-A47247ED5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2" y="5517"/>
            <a:ext cx="2205117" cy="154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4">
            <a:extLst>
              <a:ext uri="{FF2B5EF4-FFF2-40B4-BE49-F238E27FC236}">
                <a16:creationId xmlns:a16="http://schemas.microsoft.com/office/drawing/2014/main" id="{01EC7544-05AD-E54F-C028-B78456902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0" y="1726262"/>
            <a:ext cx="1224591" cy="124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2">
            <a:extLst>
              <a:ext uri="{FF2B5EF4-FFF2-40B4-BE49-F238E27FC236}">
                <a16:creationId xmlns:a16="http://schemas.microsoft.com/office/drawing/2014/main" id="{46AE125C-A43B-5455-5C84-2C4454520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439" y="3678238"/>
            <a:ext cx="1777931" cy="72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9F159DCA-D3D3-F1E1-4872-BDE3FBF20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2028" y="2599444"/>
            <a:ext cx="1586040" cy="83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D18A3D-3616-A3ED-A311-48AF9E735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832" y="210470"/>
            <a:ext cx="3211504" cy="48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8">
            <a:extLst>
              <a:ext uri="{FF2B5EF4-FFF2-40B4-BE49-F238E27FC236}">
                <a16:creationId xmlns:a16="http://schemas.microsoft.com/office/drawing/2014/main" id="{240CAE03-73A8-F77E-7E24-70BABE5E1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62" y="390642"/>
            <a:ext cx="1224591" cy="122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2E32ECB7-C790-621C-BAA3-8C2D91E54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8" y="3249801"/>
            <a:ext cx="1224591" cy="122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4" descr="Download Mozilla Firefox ESR 52.3.0 Latest Version 2017 - Fredy CF">
            <a:extLst>
              <a:ext uri="{FF2B5EF4-FFF2-40B4-BE49-F238E27FC236}">
                <a16:creationId xmlns:a16="http://schemas.microsoft.com/office/drawing/2014/main" id="{E4E3C0F4-E7E0-5136-1548-095A54E3C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082" y="5346223"/>
            <a:ext cx="1541315" cy="153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Adobe - 搜狗百科">
            <a:extLst>
              <a:ext uri="{FF2B5EF4-FFF2-40B4-BE49-F238E27FC236}">
                <a16:creationId xmlns:a16="http://schemas.microsoft.com/office/drawing/2014/main" id="{8D6D5D6F-C937-C71F-989E-9FDDA5A9BC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3" t="26197" r="10205" b="21671"/>
          <a:stretch/>
        </p:blipFill>
        <p:spPr bwMode="auto">
          <a:xfrm>
            <a:off x="6927267" y="5723135"/>
            <a:ext cx="2258263" cy="116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6">
            <a:extLst>
              <a:ext uri="{FF2B5EF4-FFF2-40B4-BE49-F238E27FC236}">
                <a16:creationId xmlns:a16="http://schemas.microsoft.com/office/drawing/2014/main" id="{4F104F58-13C8-5797-784E-43F8AF4A6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3" y="4958015"/>
            <a:ext cx="1209534" cy="12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Download Meta Facebook Black Logo PNG | Citypng">
            <a:extLst>
              <a:ext uri="{FF2B5EF4-FFF2-40B4-BE49-F238E27FC236}">
                <a16:creationId xmlns:a16="http://schemas.microsoft.com/office/drawing/2014/main" id="{501F2626-532A-8966-C878-F30AA74FA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554" y="6051167"/>
            <a:ext cx="3355889" cy="98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721632-28D4-6ECF-CC37-8EE3AC1AF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448" y="6077920"/>
            <a:ext cx="2579095" cy="79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2">
            <a:extLst>
              <a:ext uri="{FF2B5EF4-FFF2-40B4-BE49-F238E27FC236}">
                <a16:creationId xmlns:a16="http://schemas.microsoft.com/office/drawing/2014/main" id="{49567D0C-C6C4-0F1B-A351-8F1312109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225" y="4576362"/>
            <a:ext cx="1374775" cy="137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0">
            <a:extLst>
              <a:ext uri="{FF2B5EF4-FFF2-40B4-BE49-F238E27FC236}">
                <a16:creationId xmlns:a16="http://schemas.microsoft.com/office/drawing/2014/main" id="{1A574E3F-14A7-16C5-A5DF-8159F0B78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53" y="4550135"/>
            <a:ext cx="3202930" cy="108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>
            <a:extLst>
              <a:ext uri="{FF2B5EF4-FFF2-40B4-BE49-F238E27FC236}">
                <a16:creationId xmlns:a16="http://schemas.microsoft.com/office/drawing/2014/main" id="{A349A8C6-1C06-AA38-59CB-EB37988AF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876" y="3453825"/>
            <a:ext cx="3350501" cy="91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4">
            <a:extLst>
              <a:ext uri="{FF2B5EF4-FFF2-40B4-BE49-F238E27FC236}">
                <a16:creationId xmlns:a16="http://schemas.microsoft.com/office/drawing/2014/main" id="{B54505CB-C003-7E54-94D9-F84CD3E7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637" y="2783704"/>
            <a:ext cx="3290345" cy="70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5904189C-9780-EE0C-9940-4368ACE37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839" y="1634628"/>
            <a:ext cx="3418151" cy="94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848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C3445-E5D7-F8A5-D573-531310A1C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43" y="291536"/>
            <a:ext cx="4681873" cy="14562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EI Member </a:t>
            </a:r>
            <a:r>
              <a:rPr lang="en-US" dirty="0" err="1"/>
              <a:t>jelmer</a:t>
            </a:r>
            <a:r>
              <a:rPr lang="en-US" dirty="0"/>
              <a:t> </a:t>
            </a:r>
            <a:r>
              <a:rPr lang="en-US" dirty="0" err="1"/>
              <a:t>evers</a:t>
            </a:r>
            <a:r>
              <a:rPr lang="en-US" dirty="0"/>
              <a:t>: teaching in the 4ir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916EB9-2993-4A28-BD3C-F509E4A18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5310">
            <a:off x="5543259" y="331783"/>
            <a:ext cx="1972986" cy="1714626"/>
            <a:chOff x="5281603" y="104899"/>
            <a:chExt cx="6910397" cy="6005491"/>
          </a:xfrm>
        </p:grpSpPr>
        <p:sp>
          <p:nvSpPr>
            <p:cNvPr id="13" name="Freeform 267">
              <a:extLst>
                <a:ext uri="{FF2B5EF4-FFF2-40B4-BE49-F238E27FC236}">
                  <a16:creationId xmlns:a16="http://schemas.microsoft.com/office/drawing/2014/main" id="{68C9F252-C33E-4D9D-89A9-29C71202C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20E27CE-CCF2-4A56-8EE6-56D7776D3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80382FE-22DF-4A28-9E18-18DF0B98DD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1E1CA71-1F75-4CC2-A04C-F5469D3E7D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7E93F71-2CD6-4E95-929F-A37A04E90D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1D4D4AB-D40F-4366-87D4-14140A8DC0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4C2C7D6-CCA9-455E-A2B4-950CF60E6D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F8F49D09-5255-4576-AA26-3047912100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5ABBE43B-5C15-4092-8397-F2EE0D6EE6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7BE7213-1F74-43F3-B30E-3A3BBBB374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37C6D0F-4E5D-43F3-9271-C9BEB47EC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707BC88-122E-4904-AA15-DC64CB4735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132BDCA-81AF-4984-9FED-3B7F0A6E7B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8258699-45E9-4DF2-98B9-413E4AF7EA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8E35C4B6-6EA7-46D1-A77C-0A43EB7060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C858FB89-435A-421D-8569-40E836F9B7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B038B114-A273-47EA-B808-D40DF6A87B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0C3AFFB-4ABE-4CDD-9D15-D3A1E034A7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82D2AC70-77E2-4E47-8819-AE98F45F20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23B98B88-092B-40F1-83AF-EF05FE90C6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44E156B4-07C7-4693-BE8A-6474C8382B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55062320-E086-4A55-AC85-B47125E460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D4C6582-EB0A-4797-B783-9FDB444780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E43BCB88-1F09-40B4-877B-7F1DB19D26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11CEDE52-1DBA-46CB-B162-483FA12366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F4EAC206-5CBE-4294-BCB3-B6BB8365FD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F68EC73D-68E6-4D01-994D-D79A158F79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B83BF9F4-A2DC-4BB4-AB2C-5D5A8C6308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7CDFD330-651C-4E2D-B43C-6730559967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0B02860E-DE31-4D1D-9814-84634B0617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BF2B2203-67C0-421E-B730-5442C7FC52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C81C27A-0E22-4AE4-9DC6-BA282A8DCF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796C7698-2E0B-4EB3-BD5B-4466A8FB5C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2B9E4CCE-BD05-4EB3-89A6-5D657EDF7C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668E1002-3777-49D4-8287-79A6EA1055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DEC9682F-6679-4064-93F6-629EADCDA0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C305438-8571-46ED-AD5E-7C7EC2EAF2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AF15B4E-ED23-4114-8624-AA4E39E541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42EABB4-278D-4444-88C0-4A46BB353B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7646E931-2EB7-4ACA-B157-D0A94A6CC8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47DEB787-3410-495B-9CE9-34B2C45B45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14554FCB-2FCB-4262-90EC-26A76CE777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B532B4D5-1FD8-4D61-9006-4FB87DBEA2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EC0A07D9-D524-4DAD-9C9B-D017A34786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826263BD-284E-4554-A24C-B670279433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E41829ED-6190-46C7-9DF5-D6428A87ED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73AF3AA5-A1DA-43EF-94BC-6201541B88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FDD8BF8E-408E-4CBD-8A16-F6C48B5F95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C2F5A71F-B7DE-4473-9726-3DDE4B1D9A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CE6C478E-120B-4F22-807F-FE8D78AE10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A77BC7E5-76F8-4173-90C6-748A0B10FC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4DB73477-1282-48F5-AF98-FBAED0A73C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87481F57-CDDC-4607-8526-EDFC8B249E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1B9223D-EFC9-4152-850B-08E154E911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8269E02D-6469-428E-BF24-6CDC65C42C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8E21E2EE-3BB1-4047-ACA2-A3C5C65D28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ED163CA9-710E-4EED-A788-2101F338F0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AD0BBC0A-86F2-4F24-9FD6-24DA772F48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AD70A49C-EF11-4EF2-BFAE-B80EA5B3A4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A06BF5D9-1663-4A67-BB15-1C58CFA77C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9CAFEF6B-14D7-4260-9860-8BB499A493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3167A90B-062B-42FF-A167-6F09D77458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674F8228-3BB9-4418-81B6-36478D2E3C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C98F3879-57E1-4FD3-9664-ACC502D9FD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42E24A83-1E83-4A8F-A3BB-4D9B2601C2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3A76F6C4-6952-438D-9E6E-98BC6CE589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A05BEC62-1C92-4593-962B-C54BD944E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C8615AD1-5421-416F-A4D4-6956C3B2AC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FC466A0F-A8C2-43CF-8701-FE4C8F2BF8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0A668953-3447-4870-8105-2CCE9B06A8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8F4264AA-B924-4ADE-BB7A-2DE6AD2744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C43ABEF4-4632-442E-B63C-7366546EE9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F8560FE6-736C-4255-B7E8-FF0D1ECE4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960865E5-6FC1-453A-B022-58D5D20FD7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F54DFF81-B50B-408D-AC3A-0D8358A48D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F3AB2AE8-5E1B-427C-9752-710CF6267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77DCA7C7-6525-409C-BB4A-781E2EAD2D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4C4B6460-EC37-455C-A7F0-1FFB954771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7835FD8D-189B-4DBF-9331-5B63456DBE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7205E40C-D7A1-4A5A-B706-74E8B829D9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2347F19-25D3-4479-BD08-0070E8D6C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95" name="Freeform 98">
              <a:extLst>
                <a:ext uri="{FF2B5EF4-FFF2-40B4-BE49-F238E27FC236}">
                  <a16:creationId xmlns:a16="http://schemas.microsoft.com/office/drawing/2014/main" id="{2FEDD424-ECF8-4BE4-B455-5660ACF31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53395919-480A-4AED-8762-FE010FCE0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D42A908A-0313-4789-BED7-5F0DC48CF0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9329C319-928A-41DF-AAD8-192F683118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31BC2E3B-06A6-4B53-88C6-60F9508B23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92A5E27D-29D6-4F3C-9B42-C4CD79A496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5E918645-ADBD-4FBE-9125-FC963DA30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4189719D-E41B-4537-ACBB-2B15156B1B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D8A39D42-7904-45EA-94A1-452BEDCC91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5F86641C-01DF-4424-A4E0-8AC46C1CC3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3E0DB12C-C1EB-431A-8F69-16AF768A82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BAA9FDEC-D683-44B7-B850-3D8D70CD8F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D2CDDD1D-A217-4662-8C60-CA94B58A69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40982A69-39A2-4CB7-A7B7-537CCA5BBA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86DA7B0D-D68A-42B3-8493-B3591625D2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1E8396E6-0D76-4AB0-AB88-5642627A6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28C59E9E-60C9-4777-8A93-1A9A4D952D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A5165D84-A940-426B-9F2B-3CA05E3F80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CDEAF07B-DC40-47D6-94F0-F4A246AEF6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78816FCA-973E-41CF-B4C3-F56E475001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188FC69A-2CB5-4793-834F-4FCD6C7AEE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1DC8F704-75B4-416D-B151-B1BEC7F3DA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12447E86-5613-4D02-ACFA-18AEF6916E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F924CF0F-E419-4E9B-A600-32E3137194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11E6A985-1D5E-4E21-97CA-D86D42E800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10784A5-CCBE-4DF3-9CE7-2AE9C6C07C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2EEF7A8A-F430-4687-9455-19709325A3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B73690C5-E93C-4AB0-AC84-2669E31A9B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02C8787F-E35E-48D8-8203-53F97CFBE3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31F8989E-ECDD-4121-8AED-AEE38D9A13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F13143EE-5D37-4047-ABA0-9E499618B0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10E3E1E1-16F1-4294-A545-458F31A914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648A3E59-EEB5-4F9D-8CE9-762433A2C0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ECF2D288-19B2-409E-832F-5F6E1FFFBB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3EBDFADF-FB69-498E-BD93-730DD27A37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5B19D7E0-00BA-4B15-8FD1-7A93BCD8E3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AF650A0E-4EE1-4E70-8473-20B55E3FCD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D5BA3A2A-30DF-48F1-A2FD-4723ACFBA8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24A03DE9-4B81-4253-9EE4-B92209815E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6899AFCE-C434-4469-97AC-ABE720A357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07E0DFAB-9CBF-4060-9DE1-D9AB2AFD42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48078366-B29C-4371-874D-BECCB1EDE9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DE008D64-8769-4A13-A8B0-89213457C7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2846D4F9-EC40-489A-9EF6-0F0CDD8671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84115676-20E5-452E-9398-C0FCB32FEA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8A621957-37E8-451F-BB84-5D6B03CF3A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DACCCD2F-2274-4BBF-9B5E-26E62490F5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4E87762F-D0DE-4363-93FD-E9631AFBBD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99F47FEF-F06A-4C16-AA27-B960D19520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3FDF56CA-1BB6-415F-8D3E-30F26B40C5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7E6630A1-3217-4E63-9788-5A3260A582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770D5610-7B36-415F-8AA3-0D7759FDDF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C4F85022-0CE1-430D-8B1A-0F676F4AF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31354BC8-A827-4AA1-96EE-6360E8C960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CDAC0527-948D-4011-BCD9-270E429784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1300D97D-2A0F-4304-89BE-766397C61A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42C89D97-5330-4086-A830-182F7582A6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EDBD7367-EA95-40EB-90AC-465845C746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443E242C-FE1A-4A13-9D43-829B8B8272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67AC161D-718C-43E4-8F7D-7C294600C2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F86EC5E7-FE84-45D4-BFD1-55EE510260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A9A41384-ABD9-4502-8CFB-550D9C9935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37B0BC74-BD29-4ACA-A07C-8C6038BBB5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2E0421E2-5A11-418B-A32C-5886185281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16B33503-18E3-4A3B-933F-30D0EE5C1D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1B61DA4A-82CE-4AC1-9909-7C4700516D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F919C909-7E7B-4578-8E2C-DD61B8D44E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C86C93AE-A899-4040-AD7E-D8B434CAD8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490C13BE-1E9D-4E17-ACF7-96D3EFB833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1B37F1B8-B2B1-409C-B02E-1A55C22214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58DB9BF9-338F-4628-BBFE-15C697F200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47D45C16-7517-49A1-BBEC-89F21AA605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4E30B89E-B14C-4845-A5A1-9CCA44E6F1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B1F41D7C-DCA7-4481-A76A-48B66E72A1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136EFEF5-B92F-4400-AFC7-BFFD45243C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39650283-94D1-4738-9FCE-D31753ACAD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EB9232A0-B62C-4957-BCB3-870183FB92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185459AE-C704-4293-B5C4-69D2A60A38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0B73290C-EEC7-44A0-A8AD-EB70F8BD3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AB61CA57-2FEB-4363-A188-ED7D346B82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7F6F524E-C752-4B7C-A9F0-3F00DFDB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804892">
            <a:off x="5612564" y="3157613"/>
            <a:ext cx="2928062" cy="2544637"/>
            <a:chOff x="5281603" y="104899"/>
            <a:chExt cx="6910397" cy="6005491"/>
          </a:xfrm>
        </p:grpSpPr>
        <p:sp>
          <p:nvSpPr>
            <p:cNvPr id="177" name="Freeform 183">
              <a:extLst>
                <a:ext uri="{FF2B5EF4-FFF2-40B4-BE49-F238E27FC236}">
                  <a16:creationId xmlns:a16="http://schemas.microsoft.com/office/drawing/2014/main" id="{F6D4360C-5226-4CC2-A109-812DF510B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71143042-758C-43AF-A97C-B7D63B027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EF45F6D5-0990-402B-86E4-3FFA333290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CA63F896-F673-4808-9847-3290BC521D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727B7CC0-2D7E-4864-83B9-BA7FC28EAD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9C052304-DB27-476B-AFA8-BD7682F268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A92951F8-B9F3-4590-AFDE-59A8EACE8C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1AB35A88-629B-4CF8-8E88-27B47B6E7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FFECC77E-4526-4599-A8F7-D39D6BC1A9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AE4412F1-F32B-49C5-8970-F94CFEEF0A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5098ABEA-D561-45BC-8A01-FFA7460E34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FA9CD9D9-DEDB-486C-ADA4-B2B712EAA1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72FB09B0-0D8F-40F4-B2DE-A229EC8B1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7E5227CC-F30E-44CE-B06A-8CDF97E6ED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0A7115AF-CB25-46A8-B470-FFB668CBB5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CDC4E23D-21D0-4FAF-A904-65688F78A1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BCEE73AD-62FE-49E3-996D-238B6EAD07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F44830C9-92A0-4D81-8480-68226E8337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C122A750-9CA2-4958-AD1B-91D5D739FF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B1F19686-D816-4075-9BC2-E4792413F2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85B0CED0-2C33-4F23-86D6-D855082B97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54AD91B0-026C-43CB-A26E-0F4FE5795E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8A5A8161-CE5A-426A-8E7D-88FE124F04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3E1195E8-E9D6-4449-A1FC-C53993F128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25C823AC-E3CF-4F0E-8C20-99CEBD7044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C4184468-B8BA-4EDD-9D1A-B7F67248CF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DB74EE2C-38D7-4587-B35B-CD2FAB7512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75D1F630-BE7A-4D3B-819B-FAFB4FAE02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F7AF57EB-EF82-42AC-BD04-C10F298FAA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8EDD9EB0-BB53-481D-B22A-4236C4FD1F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99690E1A-C081-4CF2-B888-74279CC425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E9AC17F0-0388-469A-ACAA-553993A8E3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ACB86715-ABC0-4431-8CCB-5379346A8E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5F8DB845-071D-4D84-B5C8-C0067F7296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C9580A67-EF5C-4713-A07A-34EA96CABB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63DBBEE5-A19D-4D61-8ADB-B9CE891AD0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9FDD44CF-315C-42FB-92C4-93920F28E7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C3C9E918-79D3-4512-93DE-1121C5E7B9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6E15671A-99FE-42DE-830A-BC8B7BE715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0D2234C8-E6B2-45CE-A80E-BBAAEF18EB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3BDB90FE-4EC8-43DA-931A-718213EBA4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07E986C7-23D3-4677-9FEA-3308535C3B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B53DB176-4CF0-49F5-8731-03DCE8656D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206AA562-0996-4E32-AE2D-7CDC038D76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779EB801-B846-4FA2-ABF8-27EA46A9DB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AAF39C99-3F13-477F-B2EE-E326399BE2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BD47E02F-C783-4A07-9B56-04B17EE6A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7DDD33B4-5EB7-44BE-B64C-67F21C81C3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41014B22-F4AF-4687-90A5-BEF3130855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AF9C0885-CCC4-4136-ADCF-59A1E72112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E0CED535-4BDA-46E5-BE57-BFC3FAEBF9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D4144031-5FC2-45C8-A55A-3ECF44AFB2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24862D56-259E-408C-AD1F-CDEC7368AA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026B85E4-6653-4FFC-AFA8-A8D0C54F8A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741AF38F-97CD-44BE-A079-914577FF29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0E5CD4DD-5DF6-4681-B1DF-5B0F20299C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15069975-2552-4DC3-A2FC-1AEA2158AB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DC918371-E870-4119-B051-C77893B28E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30E6C0C5-90B9-4DD2-B4A9-A738CCF39C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0B780211-574F-4D2A-BF67-4E4FBF0480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1BD8EA0D-272F-45D3-AD7D-14E2FCC7E3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85273A52-980C-40E2-8337-166300A2A5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36C02875-55F3-4482-AD70-2EE3FF8246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FB32E058-164C-44EE-B305-8D901B0FCB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57736E96-8075-4F5E-8E5E-BDAC9FADA1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E8FCD13A-FF10-415A-9FA9-B529680496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A9FB36D0-68BC-4789-BB30-F501D45737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33BB585D-96D0-4265-89EB-1A9C80C7B3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85E69DAA-05E3-4592-92D1-B85D8057AD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7A49CCBB-CE21-4AB8-A4CA-4A8AAC7C33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CADF9F91-32A1-4038-BB7A-828C84B2D8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B7B92E8A-F0BC-4D57-96B9-7C10643C75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9EFCB507-ED5F-4A0C-B49E-E8CF8A035A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D2CBD98E-005E-41DC-9A76-AA1F380609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8C4E4940-5B6C-4020-81FE-33DB69297D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AB02739E-8E33-4A74-8252-80603F70C8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B0BCFE26-5D1E-42E9-839D-5726C56BE2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F6C8FD74-B3C0-46E5-BA47-52EFF95749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0C86A344-DEC9-47F3-A90D-1960BC927B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69CB55C8-87B2-4BE3-A6A2-D90000E3A3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6191F0AD-C720-4E9E-9B1A-9C8A537B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643280" y="-580942"/>
            <a:ext cx="4662812" cy="4052224"/>
            <a:chOff x="5281603" y="104899"/>
            <a:chExt cx="6910397" cy="6005491"/>
          </a:xfrm>
        </p:grpSpPr>
        <p:sp>
          <p:nvSpPr>
            <p:cNvPr id="259" name="Freeform 17">
              <a:extLst>
                <a:ext uri="{FF2B5EF4-FFF2-40B4-BE49-F238E27FC236}">
                  <a16:creationId xmlns:a16="http://schemas.microsoft.com/office/drawing/2014/main" id="{BB5A9845-3ACA-4CDF-8F0E-F681D62A5D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FC1F1F73-7ABC-4F79-A342-876B2D81E4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066E07A7-A8B9-4A11-8B11-7CA574B7A1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16788C9C-03FD-4123-8B67-FB1E2CE47F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FB4DEE61-8FDF-435F-9A6B-90322E34FF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CEEAE353-6EB4-436E-9D9C-702B0EC2B7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88EA36F9-B6F3-407E-B6CD-BB2A79BD7D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F6014454-46D0-403C-A267-7E8AE36E18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13C96F4A-ED2D-4A99-A9DC-453A754279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1873097A-0FDE-47BA-B389-D16F6B0E01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6B6BC893-2000-4112-8529-C45A6B7E68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647597FF-250D-4A88-9BF2-28AAE8B548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08A8627F-6A72-426F-B60B-FBCEF8E27D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>
                <a:extLst>
                  <a:ext uri="{FF2B5EF4-FFF2-40B4-BE49-F238E27FC236}">
                    <a16:creationId xmlns:a16="http://schemas.microsoft.com/office/drawing/2014/main" id="{297EF6A1-1052-4DE5-BA8F-F7BCD2DDE1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>
                <a:extLst>
                  <a:ext uri="{FF2B5EF4-FFF2-40B4-BE49-F238E27FC236}">
                    <a16:creationId xmlns:a16="http://schemas.microsoft.com/office/drawing/2014/main" id="{5050F261-9C54-4EEE-B6B9-A233F107DD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id="{18578ABE-40D8-44AC-9EC4-CE211E859A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C5537058-9800-4394-BC5D-65603E496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>
                <a:extLst>
                  <a:ext uri="{FF2B5EF4-FFF2-40B4-BE49-F238E27FC236}">
                    <a16:creationId xmlns:a16="http://schemas.microsoft.com/office/drawing/2014/main" id="{8A54A785-F349-468B-B6B7-E4BC4BAEFF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id="{7792D4DE-5135-462C-9AF3-72ECC55114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000BBF14-A6BD-44A2-BBB1-7D8E4A5463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69B59866-70A6-4217-91FD-6E56DD4C96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0E92ACEF-0732-4B5A-A22F-4D2161889F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34D17BC3-65D0-46DE-B715-53DB58D595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FF06A701-0A1F-49FD-AA0B-346D447D9F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8A8694D1-7DCA-46FF-A89A-9133A61C66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77B12B06-3CC5-4F71-8EA3-FCA7A9CB70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C49F5517-E015-41C4-BC97-076F6BE9E9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B2C289BC-09CC-4C4C-8FDB-1E18F38D32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477C671B-653A-4E8C-A768-C0BBE506AD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id="{23700B49-038C-4F33-96A7-2829930640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7F032AD8-9069-4C43-9033-7BF0278F7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>
                <a:extLst>
                  <a:ext uri="{FF2B5EF4-FFF2-40B4-BE49-F238E27FC236}">
                    <a16:creationId xmlns:a16="http://schemas.microsoft.com/office/drawing/2014/main" id="{B85B7AAA-BB0B-46DC-9DA5-F6A50FA4B1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Straight Connector 290">
                <a:extLst>
                  <a:ext uri="{FF2B5EF4-FFF2-40B4-BE49-F238E27FC236}">
                    <a16:creationId xmlns:a16="http://schemas.microsoft.com/office/drawing/2014/main" id="{020430C3-CDA0-4859-8D85-9A4B37DF80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291">
                <a:extLst>
                  <a:ext uri="{FF2B5EF4-FFF2-40B4-BE49-F238E27FC236}">
                    <a16:creationId xmlns:a16="http://schemas.microsoft.com/office/drawing/2014/main" id="{8D831F4E-9351-4E9B-89B7-467DB13F20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Straight Connector 292">
                <a:extLst>
                  <a:ext uri="{FF2B5EF4-FFF2-40B4-BE49-F238E27FC236}">
                    <a16:creationId xmlns:a16="http://schemas.microsoft.com/office/drawing/2014/main" id="{98748E92-CD47-476D-93AD-FDA8B0005B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293">
                <a:extLst>
                  <a:ext uri="{FF2B5EF4-FFF2-40B4-BE49-F238E27FC236}">
                    <a16:creationId xmlns:a16="http://schemas.microsoft.com/office/drawing/2014/main" id="{980E8134-4223-4A47-9A01-40AE4E8133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Straight Connector 294">
                <a:extLst>
                  <a:ext uri="{FF2B5EF4-FFF2-40B4-BE49-F238E27FC236}">
                    <a16:creationId xmlns:a16="http://schemas.microsoft.com/office/drawing/2014/main" id="{744BDD2C-AD14-4FC1-8C82-D1669BECC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>
                <a:extLst>
                  <a:ext uri="{FF2B5EF4-FFF2-40B4-BE49-F238E27FC236}">
                    <a16:creationId xmlns:a16="http://schemas.microsoft.com/office/drawing/2014/main" id="{64567A16-FCD6-4418-9574-3995B12B13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>
                <a:extLst>
                  <a:ext uri="{FF2B5EF4-FFF2-40B4-BE49-F238E27FC236}">
                    <a16:creationId xmlns:a16="http://schemas.microsoft.com/office/drawing/2014/main" id="{9AA58126-98FE-4C95-A09A-FBDFAA7973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Straight Connector 297">
                <a:extLst>
                  <a:ext uri="{FF2B5EF4-FFF2-40B4-BE49-F238E27FC236}">
                    <a16:creationId xmlns:a16="http://schemas.microsoft.com/office/drawing/2014/main" id="{54F61547-264D-4C69-AE76-89B5497FCC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id="{9BB0AE43-ADA3-48EC-8CEA-B9A44A5C34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315E9DE5-6616-4550-B31D-909339B238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id="{4A0B24BA-3A17-4ADB-AC89-50C89AB168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301">
                <a:extLst>
                  <a:ext uri="{FF2B5EF4-FFF2-40B4-BE49-F238E27FC236}">
                    <a16:creationId xmlns:a16="http://schemas.microsoft.com/office/drawing/2014/main" id="{C60B08DF-39D4-4FED-8E90-1B8AF0C2B8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>
                <a:extLst>
                  <a:ext uri="{FF2B5EF4-FFF2-40B4-BE49-F238E27FC236}">
                    <a16:creationId xmlns:a16="http://schemas.microsoft.com/office/drawing/2014/main" id="{E03A27FF-C8C7-415F-9BA4-8E64C342EA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id="{9ABDA913-71FD-4826-927C-C0E8D41E20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57A6A8BD-D397-4213-AD6B-E4D0B59953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>
                <a:extLst>
                  <a:ext uri="{FF2B5EF4-FFF2-40B4-BE49-F238E27FC236}">
                    <a16:creationId xmlns:a16="http://schemas.microsoft.com/office/drawing/2014/main" id="{5E30D5A7-42E8-4972-8739-C9268D6426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id="{A92936C1-14EB-472B-842F-9921DC2E12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F64CD999-0C77-4E08-A169-75AF10E2A5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65CCDBD0-7E08-4DA2-A8E7-C4B838EEA8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>
                <a:extLst>
                  <a:ext uri="{FF2B5EF4-FFF2-40B4-BE49-F238E27FC236}">
                    <a16:creationId xmlns:a16="http://schemas.microsoft.com/office/drawing/2014/main" id="{79216250-F15C-4EF0-BD96-02601887F7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Straight Connector 310">
                <a:extLst>
                  <a:ext uri="{FF2B5EF4-FFF2-40B4-BE49-F238E27FC236}">
                    <a16:creationId xmlns:a16="http://schemas.microsoft.com/office/drawing/2014/main" id="{7DE8C460-09C8-4887-9A44-A6E05CEA29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>
                <a:extLst>
                  <a:ext uri="{FF2B5EF4-FFF2-40B4-BE49-F238E27FC236}">
                    <a16:creationId xmlns:a16="http://schemas.microsoft.com/office/drawing/2014/main" id="{45BFC8C1-9B0D-40E6-A5A4-0EE6946FE1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Straight Connector 312">
                <a:extLst>
                  <a:ext uri="{FF2B5EF4-FFF2-40B4-BE49-F238E27FC236}">
                    <a16:creationId xmlns:a16="http://schemas.microsoft.com/office/drawing/2014/main" id="{5A4DEAB9-2D45-40F7-A115-534D3AE130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" name="Straight Connector 313">
                <a:extLst>
                  <a:ext uri="{FF2B5EF4-FFF2-40B4-BE49-F238E27FC236}">
                    <a16:creationId xmlns:a16="http://schemas.microsoft.com/office/drawing/2014/main" id="{044D516C-8603-4096-B89F-16E5D7D6CA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Straight Connector 314">
                <a:extLst>
                  <a:ext uri="{FF2B5EF4-FFF2-40B4-BE49-F238E27FC236}">
                    <a16:creationId xmlns:a16="http://schemas.microsoft.com/office/drawing/2014/main" id="{71F0C0B6-D1FF-4842-9D71-F9F360D564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Straight Connector 315">
                <a:extLst>
                  <a:ext uri="{FF2B5EF4-FFF2-40B4-BE49-F238E27FC236}">
                    <a16:creationId xmlns:a16="http://schemas.microsoft.com/office/drawing/2014/main" id="{F7C16E21-459A-46FA-B927-B9A9A35333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Straight Connector 316">
                <a:extLst>
                  <a:ext uri="{FF2B5EF4-FFF2-40B4-BE49-F238E27FC236}">
                    <a16:creationId xmlns:a16="http://schemas.microsoft.com/office/drawing/2014/main" id="{9FC29217-CA19-4B46-86F5-1053515EB2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Straight Connector 317">
                <a:extLst>
                  <a:ext uri="{FF2B5EF4-FFF2-40B4-BE49-F238E27FC236}">
                    <a16:creationId xmlns:a16="http://schemas.microsoft.com/office/drawing/2014/main" id="{5875C3DE-314B-45BE-8C23-EA9D452FDA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6F85B899-F3C4-4556-854B-78F90C57AF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6FD381B4-0957-451B-98B0-5BA77C6E24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Straight Connector 320">
                <a:extLst>
                  <a:ext uri="{FF2B5EF4-FFF2-40B4-BE49-F238E27FC236}">
                    <a16:creationId xmlns:a16="http://schemas.microsoft.com/office/drawing/2014/main" id="{AD64D872-D788-4DA9-B4AE-2874D52F85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" name="Straight Connector 321">
                <a:extLst>
                  <a:ext uri="{FF2B5EF4-FFF2-40B4-BE49-F238E27FC236}">
                    <a16:creationId xmlns:a16="http://schemas.microsoft.com/office/drawing/2014/main" id="{D89F8248-B8BD-4622-BE3A-DEDCFEDE58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" name="Straight Connector 322">
                <a:extLst>
                  <a:ext uri="{FF2B5EF4-FFF2-40B4-BE49-F238E27FC236}">
                    <a16:creationId xmlns:a16="http://schemas.microsoft.com/office/drawing/2014/main" id="{28ADBAB7-EC82-4518-85AE-65119D1A8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>
                <a:extLst>
                  <a:ext uri="{FF2B5EF4-FFF2-40B4-BE49-F238E27FC236}">
                    <a16:creationId xmlns:a16="http://schemas.microsoft.com/office/drawing/2014/main" id="{CE69525B-0F79-47DF-AF24-8527E1366D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Straight Connector 324">
                <a:extLst>
                  <a:ext uri="{FF2B5EF4-FFF2-40B4-BE49-F238E27FC236}">
                    <a16:creationId xmlns:a16="http://schemas.microsoft.com/office/drawing/2014/main" id="{B4877CF2-206E-4EB6-97BF-C9DA57033E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Straight Connector 325">
                <a:extLst>
                  <a:ext uri="{FF2B5EF4-FFF2-40B4-BE49-F238E27FC236}">
                    <a16:creationId xmlns:a16="http://schemas.microsoft.com/office/drawing/2014/main" id="{B577180A-D57A-4020-8F6F-F5DEE8CDC1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Connector 326">
                <a:extLst>
                  <a:ext uri="{FF2B5EF4-FFF2-40B4-BE49-F238E27FC236}">
                    <a16:creationId xmlns:a16="http://schemas.microsoft.com/office/drawing/2014/main" id="{E60A6B6D-736D-4AF8-BD15-81CD7410EF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>
                <a:extLst>
                  <a:ext uri="{FF2B5EF4-FFF2-40B4-BE49-F238E27FC236}">
                    <a16:creationId xmlns:a16="http://schemas.microsoft.com/office/drawing/2014/main" id="{C1F97AB2-5AD8-4616-9F86-FE765143B8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Straight Connector 328">
                <a:extLst>
                  <a:ext uri="{FF2B5EF4-FFF2-40B4-BE49-F238E27FC236}">
                    <a16:creationId xmlns:a16="http://schemas.microsoft.com/office/drawing/2014/main" id="{ACA444D5-80DD-4760-B4EE-6C23CA4446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Straight Connector 329">
                <a:extLst>
                  <a:ext uri="{FF2B5EF4-FFF2-40B4-BE49-F238E27FC236}">
                    <a16:creationId xmlns:a16="http://schemas.microsoft.com/office/drawing/2014/main" id="{00515E3E-4E7F-4B1E-B9CF-E918852FD6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2038EA72-0798-4E79-B412-FA603E87F0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>
                <a:extLst>
                  <a:ext uri="{FF2B5EF4-FFF2-40B4-BE49-F238E27FC236}">
                    <a16:creationId xmlns:a16="http://schemas.microsoft.com/office/drawing/2014/main" id="{93E9084A-6F15-4DB1-AF7C-EE14898DF2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3D1A7182-8DB0-4A4A-A1EA-62B0955AF3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E4A6A125-7133-4A58-91C2-E091460D86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4BFF675B-560B-4AB6-9EF0-489C47D9FA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id="{616905A4-890A-41C7-85F7-3C064C8D3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354AD671-7BE2-460C-ADD8-00E4595D78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id="{C9D949C4-C239-4981-B5FD-4022F48489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12" descr="Un'italiana in corsa per il Global Teacher Prize 2016">
            <a:extLst>
              <a:ext uri="{FF2B5EF4-FFF2-40B4-BE49-F238E27FC236}">
                <a16:creationId xmlns:a16="http://schemas.microsoft.com/office/drawing/2014/main" id="{2F2B941D-180A-0F12-CA0E-20F6AE6540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" b="-10"/>
          <a:stretch/>
        </p:blipFill>
        <p:spPr bwMode="auto">
          <a:xfrm>
            <a:off x="5675741" y="485876"/>
            <a:ext cx="1955786" cy="1955787"/>
          </a:xfrm>
          <a:custGeom>
            <a:avLst/>
            <a:gdLst/>
            <a:ahLst/>
            <a:cxnLst/>
            <a:rect l="l" t="t" r="r" b="b"/>
            <a:pathLst>
              <a:path w="2851962" h="2851962">
                <a:moveTo>
                  <a:pt x="1425981" y="0"/>
                </a:moveTo>
                <a:cubicBezTo>
                  <a:pt x="2213529" y="0"/>
                  <a:pt x="2851962" y="638433"/>
                  <a:pt x="2851962" y="1425981"/>
                </a:cubicBezTo>
                <a:cubicBezTo>
                  <a:pt x="2851962" y="2213529"/>
                  <a:pt x="2213529" y="2851962"/>
                  <a:pt x="1425981" y="2851962"/>
                </a:cubicBezTo>
                <a:cubicBezTo>
                  <a:pt x="638433" y="2851962"/>
                  <a:pt x="0" y="2213529"/>
                  <a:pt x="0" y="1425981"/>
                </a:cubicBezTo>
                <a:cubicBezTo>
                  <a:pt x="0" y="638433"/>
                  <a:pt x="638433" y="0"/>
                  <a:pt x="142598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Fernando Reimers: &quot;Los jóvenes están llamados a liderar el cambio ...">
            <a:extLst>
              <a:ext uri="{FF2B5EF4-FFF2-40B4-BE49-F238E27FC236}">
                <a16:creationId xmlns:a16="http://schemas.microsoft.com/office/drawing/2014/main" id="{7967D1CC-A35D-C46A-8D47-21CC38D25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9" b="-1"/>
          <a:stretch/>
        </p:blipFill>
        <p:spPr bwMode="auto">
          <a:xfrm>
            <a:off x="5998438" y="2732176"/>
            <a:ext cx="2902538" cy="2902537"/>
          </a:xfrm>
          <a:custGeom>
            <a:avLst/>
            <a:gdLst/>
            <a:ahLst/>
            <a:cxnLst/>
            <a:rect l="l" t="t" r="r" b="b"/>
            <a:pathLst>
              <a:path w="2851962" h="2851962">
                <a:moveTo>
                  <a:pt x="1425981" y="0"/>
                </a:moveTo>
                <a:cubicBezTo>
                  <a:pt x="2213529" y="0"/>
                  <a:pt x="2851962" y="638433"/>
                  <a:pt x="2851962" y="1425981"/>
                </a:cubicBezTo>
                <a:cubicBezTo>
                  <a:pt x="2851962" y="2213529"/>
                  <a:pt x="2213529" y="2851962"/>
                  <a:pt x="1425981" y="2851962"/>
                </a:cubicBezTo>
                <a:cubicBezTo>
                  <a:pt x="638433" y="2851962"/>
                  <a:pt x="0" y="2213529"/>
                  <a:pt x="0" y="1425981"/>
                </a:cubicBezTo>
                <a:cubicBezTo>
                  <a:pt x="0" y="638433"/>
                  <a:pt x="638433" y="0"/>
                  <a:pt x="142598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harlie Ward informerar: Den största Nürnberg-rättegången genom tiderna ...">
            <a:extLst>
              <a:ext uri="{FF2B5EF4-FFF2-40B4-BE49-F238E27FC236}">
                <a16:creationId xmlns:a16="http://schemas.microsoft.com/office/drawing/2014/main" id="{455F19E4-79D8-DBF8-EE0B-7C1857959F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9" r="1987"/>
          <a:stretch/>
        </p:blipFill>
        <p:spPr bwMode="auto">
          <a:xfrm>
            <a:off x="8267683" y="2490"/>
            <a:ext cx="3920658" cy="3269097"/>
          </a:xfrm>
          <a:custGeom>
            <a:avLst/>
            <a:gdLst/>
            <a:ahLst/>
            <a:cxnLst/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New UN Secretary General to be announced today - Eagle Online">
            <a:extLst>
              <a:ext uri="{FF2B5EF4-FFF2-40B4-BE49-F238E27FC236}">
                <a16:creationId xmlns:a16="http://schemas.microsoft.com/office/drawing/2014/main" id="{F422AA13-5596-65C7-60CB-529ADB7D85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8" r="-4" b="-4"/>
          <a:stretch/>
        </p:blipFill>
        <p:spPr bwMode="auto">
          <a:xfrm>
            <a:off x="8888133" y="4144246"/>
            <a:ext cx="3302966" cy="2717299"/>
          </a:xfrm>
          <a:custGeom>
            <a:avLst/>
            <a:gdLst/>
            <a:ahLst/>
            <a:cxnLst/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E1D91A-62CF-3455-F02D-BA1EA20806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421" y="3932696"/>
            <a:ext cx="4852350" cy="22546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A315D4-4EA2-F949-4C29-D414C07B4F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884" y="1524926"/>
            <a:ext cx="4845962" cy="2407770"/>
          </a:xfrm>
          <a:prstGeom prst="rect">
            <a:avLst/>
          </a:prstGeom>
        </p:spPr>
      </p:pic>
      <p:pic>
        <p:nvPicPr>
          <p:cNvPr id="10" name="Picture 4" descr="Teaching in the Fourth Industrial Revolution (eBook Rental) | Fourth ...">
            <a:extLst>
              <a:ext uri="{FF2B5EF4-FFF2-40B4-BE49-F238E27FC236}">
                <a16:creationId xmlns:a16="http://schemas.microsoft.com/office/drawing/2014/main" id="{C74E0203-1337-6516-0365-BAFB1790B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761" y="1720858"/>
            <a:ext cx="1839216" cy="2949299"/>
          </a:xfrm>
          <a:prstGeom prst="rect">
            <a:avLst/>
          </a:prstGeom>
          <a:noFill/>
          <a:ln w="0">
            <a:solidFill>
              <a:schemeClr val="bg2">
                <a:lumMod val="75000"/>
              </a:schemeClr>
            </a:solidFill>
          </a:ln>
          <a:effectLst>
            <a:glow rad="203200">
              <a:schemeClr val="bg2">
                <a:lumMod val="75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005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12261-ADD7-B939-0044-8DD32A7F8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1" y="5673005"/>
            <a:ext cx="5568625" cy="1035579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 dirty="0"/>
              <a:t>EI General secretary: David </a:t>
            </a:r>
            <a:r>
              <a:rPr lang="en-US" sz="3100" dirty="0" err="1"/>
              <a:t>edwards</a:t>
            </a:r>
            <a:endParaRPr lang="en-US" sz="3100" dirty="0"/>
          </a:p>
        </p:txBody>
      </p:sp>
      <p:sp>
        <p:nvSpPr>
          <p:cNvPr id="2057" name="Rounded Rectangle 32">
            <a:extLst>
              <a:ext uri="{FF2B5EF4-FFF2-40B4-BE49-F238E27FC236}">
                <a16:creationId xmlns:a16="http://schemas.microsoft.com/office/drawing/2014/main" id="{628F7D95-5858-48ED-BCC7-5B8A88F4C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2585" y="623013"/>
            <a:ext cx="5433751" cy="5611842"/>
          </a:xfrm>
          <a:prstGeom prst="roundRect">
            <a:avLst>
              <a:gd name="adj" fmla="val 3449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UNESCO GEM Report Youth Photo Contest 2017 - Mladiinfo">
            <a:extLst>
              <a:ext uri="{FF2B5EF4-FFF2-40B4-BE49-F238E27FC236}">
                <a16:creationId xmlns:a16="http://schemas.microsoft.com/office/drawing/2014/main" id="{D03EBB76-2D95-3ED1-199F-57932EA841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" r="2359" b="-3"/>
          <a:stretch/>
        </p:blipFill>
        <p:spPr bwMode="auto">
          <a:xfrm>
            <a:off x="8853351" y="1412900"/>
            <a:ext cx="2546695" cy="1279060"/>
          </a:xfrm>
          <a:prstGeom prst="roundRect">
            <a:avLst>
              <a:gd name="adj" fmla="val 4207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9F76CA-83D8-EEDC-BA63-6867B3B5F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8" y="634030"/>
            <a:ext cx="6396829" cy="2812351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AA0C4E23-4FAF-FA81-4CE4-7E74324C8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02" y="3715376"/>
            <a:ext cx="5944262" cy="1753556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World Economic Forum Annual Meeting to Focus on Five Challenges for ...">
            <a:extLst>
              <a:ext uri="{FF2B5EF4-FFF2-40B4-BE49-F238E27FC236}">
                <a16:creationId xmlns:a16="http://schemas.microsoft.com/office/drawing/2014/main" id="{63EF95AD-6E9F-7DB5-EFF5-1E5F4640F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0669" y="3249576"/>
            <a:ext cx="1847925" cy="1847925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816A79D-2F0F-09D9-63F9-B17080BF0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3818" y="733077"/>
            <a:ext cx="1505040" cy="2638707"/>
          </a:xfrm>
          <a:prstGeom prst="roundRect">
            <a:avLst>
              <a:gd name="adj" fmla="val 4207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7B93D44C-29AC-F3EB-3152-657C5F986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3625" y="4985395"/>
            <a:ext cx="2546695" cy="649407"/>
          </a:xfrm>
          <a:prstGeom prst="roundRect">
            <a:avLst>
              <a:gd name="adj" fmla="val 4528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953BDB6A-3595-B51A-CC84-8FD94682E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3351" y="4943045"/>
            <a:ext cx="2546695" cy="623940"/>
          </a:xfrm>
          <a:prstGeom prst="roundRect">
            <a:avLst>
              <a:gd name="adj" fmla="val 4528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97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57BF4-CADE-B5E3-9916-59212FB10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5075" y="143836"/>
            <a:ext cx="5263160" cy="1035579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 dirty="0"/>
              <a:t>EI vice president: </a:t>
            </a:r>
            <a:r>
              <a:rPr lang="en-US" sz="3100" dirty="0" err="1"/>
              <a:t>sharan</a:t>
            </a:r>
            <a:r>
              <a:rPr lang="en-US" sz="3100" dirty="0"/>
              <a:t> burrow</a:t>
            </a:r>
          </a:p>
        </p:txBody>
      </p:sp>
      <p:sp>
        <p:nvSpPr>
          <p:cNvPr id="4109" name="Rounded Rectangle 20">
            <a:extLst>
              <a:ext uri="{FF2B5EF4-FFF2-40B4-BE49-F238E27FC236}">
                <a16:creationId xmlns:a16="http://schemas.microsoft.com/office/drawing/2014/main" id="{1E810799-53B3-48A3-B8B6-233E2C31E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620116"/>
            <a:ext cx="3038668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ounded Rectangle 22">
            <a:extLst>
              <a:ext uri="{FF2B5EF4-FFF2-40B4-BE49-F238E27FC236}">
                <a16:creationId xmlns:a16="http://schemas.microsoft.com/office/drawing/2014/main" id="{55DAC066-83AD-4523-8B30-7BDAF0EA5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9325" y="620116"/>
            <a:ext cx="304149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9C8C2CE5-6046-8D65-AA07-F2C708E7F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6462" y="734415"/>
            <a:ext cx="2485240" cy="2485240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3" name="Rounded Rectangle 16">
            <a:extLst>
              <a:ext uri="{FF2B5EF4-FFF2-40B4-BE49-F238E27FC236}">
                <a16:creationId xmlns:a16="http://schemas.microsoft.com/office/drawing/2014/main" id="{D2645148-2B7E-4CB8-B463-1E628D4EF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633" y="3515716"/>
            <a:ext cx="3041491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5" name="Rounded Rectangle 18">
            <a:extLst>
              <a:ext uri="{FF2B5EF4-FFF2-40B4-BE49-F238E27FC236}">
                <a16:creationId xmlns:a16="http://schemas.microsoft.com/office/drawing/2014/main" id="{D6F48197-D2EA-41BB-BC18-A82753008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9325" y="3515716"/>
            <a:ext cx="3041490" cy="2711655"/>
          </a:xfrm>
          <a:prstGeom prst="roundRect">
            <a:avLst>
              <a:gd name="adj" fmla="val 7505"/>
            </a:avLst>
          </a:pr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9750360-AABB-27FD-D2C9-BC271F968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9842" y="733323"/>
            <a:ext cx="2485240" cy="2485240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tream Coronavirus interview with Sharan Burrow by The World Economic ...">
            <a:extLst>
              <a:ext uri="{FF2B5EF4-FFF2-40B4-BE49-F238E27FC236}">
                <a16:creationId xmlns:a16="http://schemas.microsoft.com/office/drawing/2014/main" id="{5C8812DA-65DB-A327-A888-C76458B0E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083" y="3630083"/>
            <a:ext cx="3227917" cy="322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816595-9419-0A75-9C75-9E0C6A525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288" y="3496947"/>
            <a:ext cx="1754321" cy="307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OECD reports decline in the average alcohol consumption | AICV">
            <a:extLst>
              <a:ext uri="{FF2B5EF4-FFF2-40B4-BE49-F238E27FC236}">
                <a16:creationId xmlns:a16="http://schemas.microsoft.com/office/drawing/2014/main" id="{7063CBE8-2A4E-5436-70BB-A80B10C24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702" y="1179415"/>
            <a:ext cx="3228532" cy="215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World Bank says global outlook bleak, meager growth expected in Belize">
            <a:extLst>
              <a:ext uri="{FF2B5EF4-FFF2-40B4-BE49-F238E27FC236}">
                <a16:creationId xmlns:a16="http://schemas.microsoft.com/office/drawing/2014/main" id="{98075663-CF77-22DE-DB48-64E4D918E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942" y="1952483"/>
            <a:ext cx="3055058" cy="137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F5C3EBDC-F2E5-1005-A709-12774DCA5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4643" y="3628923"/>
            <a:ext cx="2098647" cy="2485240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66584938-DFB4-C018-1412-97ADB562D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6462" y="3628923"/>
            <a:ext cx="2485240" cy="2485240"/>
          </a:xfrm>
          <a:prstGeom prst="roundRect">
            <a:avLst>
              <a:gd name="adj" fmla="val 5453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858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tream Coronavirus interview with Sharan Burrow by The World Economic ...">
            <a:extLst>
              <a:ext uri="{FF2B5EF4-FFF2-40B4-BE49-F238E27FC236}">
                <a16:creationId xmlns:a16="http://schemas.microsoft.com/office/drawing/2014/main" id="{E719C55F-87AD-CC0F-570D-91424DC6C8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620"/>
          <a:stretch/>
        </p:blipFill>
        <p:spPr bwMode="auto">
          <a:xfrm>
            <a:off x="8055588" y="-3863"/>
            <a:ext cx="4132754" cy="3445946"/>
          </a:xfrm>
          <a:custGeom>
            <a:avLst/>
            <a:gdLst/>
            <a:ahLst/>
            <a:cxnLst/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C111B2-09A1-1131-BCBC-A7B1CE7CE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" y="3680"/>
            <a:ext cx="7698447" cy="145626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Sharan burrow &amp; the great reset</a:t>
            </a:r>
          </a:p>
        </p:txBody>
      </p:sp>
      <p:grpSp>
        <p:nvGrpSpPr>
          <p:cNvPr id="3089" name="Group 3088">
            <a:extLst>
              <a:ext uri="{FF2B5EF4-FFF2-40B4-BE49-F238E27FC236}">
                <a16:creationId xmlns:a16="http://schemas.microsoft.com/office/drawing/2014/main" id="{58B25CAD-A790-499A-926B-116E10915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3090" name="Freeform 98">
              <a:extLst>
                <a:ext uri="{FF2B5EF4-FFF2-40B4-BE49-F238E27FC236}">
                  <a16:creationId xmlns:a16="http://schemas.microsoft.com/office/drawing/2014/main" id="{76E29510-9A59-43B9-BA40-BF403A9F6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91" name="Group 3090">
              <a:extLst>
                <a:ext uri="{FF2B5EF4-FFF2-40B4-BE49-F238E27FC236}">
                  <a16:creationId xmlns:a16="http://schemas.microsoft.com/office/drawing/2014/main" id="{D41DCF14-C3EC-4A84-9BCB-CE7374306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3092" name="Straight Connector 3091">
                <a:extLst>
                  <a:ext uri="{FF2B5EF4-FFF2-40B4-BE49-F238E27FC236}">
                    <a16:creationId xmlns:a16="http://schemas.microsoft.com/office/drawing/2014/main" id="{323473CE-82AD-4D8D-A232-68772F8249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3" name="Straight Connector 3092">
                <a:extLst>
                  <a:ext uri="{FF2B5EF4-FFF2-40B4-BE49-F238E27FC236}">
                    <a16:creationId xmlns:a16="http://schemas.microsoft.com/office/drawing/2014/main" id="{6C67ADA3-E620-4348-8071-F9721E422B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4" name="Straight Connector 3093">
                <a:extLst>
                  <a:ext uri="{FF2B5EF4-FFF2-40B4-BE49-F238E27FC236}">
                    <a16:creationId xmlns:a16="http://schemas.microsoft.com/office/drawing/2014/main" id="{221526D8-6171-42B9-BB1D-D4EBD07C93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5" name="Straight Connector 3094">
                <a:extLst>
                  <a:ext uri="{FF2B5EF4-FFF2-40B4-BE49-F238E27FC236}">
                    <a16:creationId xmlns:a16="http://schemas.microsoft.com/office/drawing/2014/main" id="{D918272C-9574-485F-8DBA-E779254B6C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6" name="Straight Connector 3095">
                <a:extLst>
                  <a:ext uri="{FF2B5EF4-FFF2-40B4-BE49-F238E27FC236}">
                    <a16:creationId xmlns:a16="http://schemas.microsoft.com/office/drawing/2014/main" id="{414CAA3E-D915-4597-85D4-DF416AF539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7" name="Straight Connector 3096">
                <a:extLst>
                  <a:ext uri="{FF2B5EF4-FFF2-40B4-BE49-F238E27FC236}">
                    <a16:creationId xmlns:a16="http://schemas.microsoft.com/office/drawing/2014/main" id="{8749FF6F-6DEA-46A3-A01C-82BD294181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8" name="Straight Connector 3097">
                <a:extLst>
                  <a:ext uri="{FF2B5EF4-FFF2-40B4-BE49-F238E27FC236}">
                    <a16:creationId xmlns:a16="http://schemas.microsoft.com/office/drawing/2014/main" id="{8853F97E-C428-43BB-903E-E63D7A05DE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9" name="Straight Connector 3098">
                <a:extLst>
                  <a:ext uri="{FF2B5EF4-FFF2-40B4-BE49-F238E27FC236}">
                    <a16:creationId xmlns:a16="http://schemas.microsoft.com/office/drawing/2014/main" id="{FD4EE22F-D9F6-499B-8595-2CA950937E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0" name="Straight Connector 3099">
                <a:extLst>
                  <a:ext uri="{FF2B5EF4-FFF2-40B4-BE49-F238E27FC236}">
                    <a16:creationId xmlns:a16="http://schemas.microsoft.com/office/drawing/2014/main" id="{0A598804-7127-47FC-8A02-C6E2FD0D7A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1" name="Straight Connector 3100">
                <a:extLst>
                  <a:ext uri="{FF2B5EF4-FFF2-40B4-BE49-F238E27FC236}">
                    <a16:creationId xmlns:a16="http://schemas.microsoft.com/office/drawing/2014/main" id="{12A35C24-2BAE-4314-BBF5-81A17F92E1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2" name="Straight Connector 3101">
                <a:extLst>
                  <a:ext uri="{FF2B5EF4-FFF2-40B4-BE49-F238E27FC236}">
                    <a16:creationId xmlns:a16="http://schemas.microsoft.com/office/drawing/2014/main" id="{73A33BF9-E8C7-47A3-BFF6-5419153F72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3" name="Straight Connector 3102">
                <a:extLst>
                  <a:ext uri="{FF2B5EF4-FFF2-40B4-BE49-F238E27FC236}">
                    <a16:creationId xmlns:a16="http://schemas.microsoft.com/office/drawing/2014/main" id="{B8707F62-2F29-4FF0-A976-55E1996003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4" name="Straight Connector 3103">
                <a:extLst>
                  <a:ext uri="{FF2B5EF4-FFF2-40B4-BE49-F238E27FC236}">
                    <a16:creationId xmlns:a16="http://schemas.microsoft.com/office/drawing/2014/main" id="{3D9DB8BF-BBA2-4465-8B80-B354B3A5BA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5" name="Straight Connector 3104">
                <a:extLst>
                  <a:ext uri="{FF2B5EF4-FFF2-40B4-BE49-F238E27FC236}">
                    <a16:creationId xmlns:a16="http://schemas.microsoft.com/office/drawing/2014/main" id="{1C237BA7-462C-4ABE-B089-4C8938F821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6" name="Straight Connector 3105">
                <a:extLst>
                  <a:ext uri="{FF2B5EF4-FFF2-40B4-BE49-F238E27FC236}">
                    <a16:creationId xmlns:a16="http://schemas.microsoft.com/office/drawing/2014/main" id="{E14D5F33-8377-427F-B4D1-8B783BF48E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7" name="Straight Connector 3106">
                <a:extLst>
                  <a:ext uri="{FF2B5EF4-FFF2-40B4-BE49-F238E27FC236}">
                    <a16:creationId xmlns:a16="http://schemas.microsoft.com/office/drawing/2014/main" id="{68114C18-86CF-412F-81BD-4856E83CDB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8" name="Straight Connector 3107">
                <a:extLst>
                  <a:ext uri="{FF2B5EF4-FFF2-40B4-BE49-F238E27FC236}">
                    <a16:creationId xmlns:a16="http://schemas.microsoft.com/office/drawing/2014/main" id="{ECF1CFD5-877F-4D23-9186-ABBE606058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9" name="Straight Connector 3108">
                <a:extLst>
                  <a:ext uri="{FF2B5EF4-FFF2-40B4-BE49-F238E27FC236}">
                    <a16:creationId xmlns:a16="http://schemas.microsoft.com/office/drawing/2014/main" id="{FD718FB9-83BB-4BFB-ACF6-7D0A681BB7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0" name="Straight Connector 3109">
                <a:extLst>
                  <a:ext uri="{FF2B5EF4-FFF2-40B4-BE49-F238E27FC236}">
                    <a16:creationId xmlns:a16="http://schemas.microsoft.com/office/drawing/2014/main" id="{99B007F5-E4FE-4A8F-813F-CC2740BD2E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1" name="Straight Connector 3110">
                <a:extLst>
                  <a:ext uri="{FF2B5EF4-FFF2-40B4-BE49-F238E27FC236}">
                    <a16:creationId xmlns:a16="http://schemas.microsoft.com/office/drawing/2014/main" id="{41345DFB-742B-4F09-B75A-05377FD401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2" name="Straight Connector 3111">
                <a:extLst>
                  <a:ext uri="{FF2B5EF4-FFF2-40B4-BE49-F238E27FC236}">
                    <a16:creationId xmlns:a16="http://schemas.microsoft.com/office/drawing/2014/main" id="{7B4845AC-E70E-40A2-9491-05B2DBB92D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3" name="Straight Connector 3112">
                <a:extLst>
                  <a:ext uri="{FF2B5EF4-FFF2-40B4-BE49-F238E27FC236}">
                    <a16:creationId xmlns:a16="http://schemas.microsoft.com/office/drawing/2014/main" id="{F4111F64-514D-4447-86EB-D665455248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4" name="Straight Connector 3113">
                <a:extLst>
                  <a:ext uri="{FF2B5EF4-FFF2-40B4-BE49-F238E27FC236}">
                    <a16:creationId xmlns:a16="http://schemas.microsoft.com/office/drawing/2014/main" id="{B20169F1-F2D1-4726-8423-DBB5FE0714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5" name="Straight Connector 3114">
                <a:extLst>
                  <a:ext uri="{FF2B5EF4-FFF2-40B4-BE49-F238E27FC236}">
                    <a16:creationId xmlns:a16="http://schemas.microsoft.com/office/drawing/2014/main" id="{69F80247-CF53-4374-81E2-475BDD5210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6" name="Straight Connector 3115">
                <a:extLst>
                  <a:ext uri="{FF2B5EF4-FFF2-40B4-BE49-F238E27FC236}">
                    <a16:creationId xmlns:a16="http://schemas.microsoft.com/office/drawing/2014/main" id="{FA5F5D72-947B-414E-8FDD-BBA2BCB95B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7" name="Straight Connector 3116">
                <a:extLst>
                  <a:ext uri="{FF2B5EF4-FFF2-40B4-BE49-F238E27FC236}">
                    <a16:creationId xmlns:a16="http://schemas.microsoft.com/office/drawing/2014/main" id="{C3AECE77-F2AF-4FCA-9C0E-A3E154EF49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8" name="Straight Connector 3117">
                <a:extLst>
                  <a:ext uri="{FF2B5EF4-FFF2-40B4-BE49-F238E27FC236}">
                    <a16:creationId xmlns:a16="http://schemas.microsoft.com/office/drawing/2014/main" id="{A357807F-7199-418E-A0A9-B64105ECD2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9" name="Straight Connector 3118">
                <a:extLst>
                  <a:ext uri="{FF2B5EF4-FFF2-40B4-BE49-F238E27FC236}">
                    <a16:creationId xmlns:a16="http://schemas.microsoft.com/office/drawing/2014/main" id="{374400BB-9AFD-4FE0-890E-888B089C26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0" name="Straight Connector 3119">
                <a:extLst>
                  <a:ext uri="{FF2B5EF4-FFF2-40B4-BE49-F238E27FC236}">
                    <a16:creationId xmlns:a16="http://schemas.microsoft.com/office/drawing/2014/main" id="{6B161EE8-5F23-490A-9728-F35D68DF90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1" name="Straight Connector 3120">
                <a:extLst>
                  <a:ext uri="{FF2B5EF4-FFF2-40B4-BE49-F238E27FC236}">
                    <a16:creationId xmlns:a16="http://schemas.microsoft.com/office/drawing/2014/main" id="{EF4E71C7-716A-43DB-8B25-45D376E5D1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2" name="Straight Connector 3121">
                <a:extLst>
                  <a:ext uri="{FF2B5EF4-FFF2-40B4-BE49-F238E27FC236}">
                    <a16:creationId xmlns:a16="http://schemas.microsoft.com/office/drawing/2014/main" id="{CCC85AEA-CCD1-4DF7-8916-0F72027ED7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3" name="Straight Connector 3122">
                <a:extLst>
                  <a:ext uri="{FF2B5EF4-FFF2-40B4-BE49-F238E27FC236}">
                    <a16:creationId xmlns:a16="http://schemas.microsoft.com/office/drawing/2014/main" id="{2135A1AE-41A5-4D62-8EDA-7E2AE30EF6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4" name="Straight Connector 3123">
                <a:extLst>
                  <a:ext uri="{FF2B5EF4-FFF2-40B4-BE49-F238E27FC236}">
                    <a16:creationId xmlns:a16="http://schemas.microsoft.com/office/drawing/2014/main" id="{F3CFD903-54FF-40B5-8645-48F3E463AE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5" name="Straight Connector 3124">
                <a:extLst>
                  <a:ext uri="{FF2B5EF4-FFF2-40B4-BE49-F238E27FC236}">
                    <a16:creationId xmlns:a16="http://schemas.microsoft.com/office/drawing/2014/main" id="{250B0D3E-699D-4045-9BD5-B4CF69C20B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6" name="Straight Connector 3125">
                <a:extLst>
                  <a:ext uri="{FF2B5EF4-FFF2-40B4-BE49-F238E27FC236}">
                    <a16:creationId xmlns:a16="http://schemas.microsoft.com/office/drawing/2014/main" id="{B430A3E5-50DB-4A25-A497-A9AABF4CD8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7" name="Straight Connector 3126">
                <a:extLst>
                  <a:ext uri="{FF2B5EF4-FFF2-40B4-BE49-F238E27FC236}">
                    <a16:creationId xmlns:a16="http://schemas.microsoft.com/office/drawing/2014/main" id="{A1B0E32C-6B1D-4061-8FE9-49FE8F48E2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8" name="Straight Connector 3127">
                <a:extLst>
                  <a:ext uri="{FF2B5EF4-FFF2-40B4-BE49-F238E27FC236}">
                    <a16:creationId xmlns:a16="http://schemas.microsoft.com/office/drawing/2014/main" id="{5933DD09-EE89-4852-AAB4-7C42FEB01C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9" name="Straight Connector 3128">
                <a:extLst>
                  <a:ext uri="{FF2B5EF4-FFF2-40B4-BE49-F238E27FC236}">
                    <a16:creationId xmlns:a16="http://schemas.microsoft.com/office/drawing/2014/main" id="{211394FF-3D41-4AC3-BF43-D84C4453F9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0" name="Straight Connector 3129">
                <a:extLst>
                  <a:ext uri="{FF2B5EF4-FFF2-40B4-BE49-F238E27FC236}">
                    <a16:creationId xmlns:a16="http://schemas.microsoft.com/office/drawing/2014/main" id="{8E419255-A9D6-42DD-A394-F5330A6F36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1" name="Straight Connector 3130">
                <a:extLst>
                  <a:ext uri="{FF2B5EF4-FFF2-40B4-BE49-F238E27FC236}">
                    <a16:creationId xmlns:a16="http://schemas.microsoft.com/office/drawing/2014/main" id="{7B92B858-83FE-42E7-B526-734880D077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2" name="Straight Connector 3131">
                <a:extLst>
                  <a:ext uri="{FF2B5EF4-FFF2-40B4-BE49-F238E27FC236}">
                    <a16:creationId xmlns:a16="http://schemas.microsoft.com/office/drawing/2014/main" id="{1AC09C3A-8718-4FF6-89BE-385091356D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3" name="Straight Connector 3132">
                <a:extLst>
                  <a:ext uri="{FF2B5EF4-FFF2-40B4-BE49-F238E27FC236}">
                    <a16:creationId xmlns:a16="http://schemas.microsoft.com/office/drawing/2014/main" id="{1ACA67A3-5C58-4B01-9A72-136D48845E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4" name="Straight Connector 3133">
                <a:extLst>
                  <a:ext uri="{FF2B5EF4-FFF2-40B4-BE49-F238E27FC236}">
                    <a16:creationId xmlns:a16="http://schemas.microsoft.com/office/drawing/2014/main" id="{9C479D8B-24CE-4B25-A4B4-1D411A4502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5" name="Straight Connector 3134">
                <a:extLst>
                  <a:ext uri="{FF2B5EF4-FFF2-40B4-BE49-F238E27FC236}">
                    <a16:creationId xmlns:a16="http://schemas.microsoft.com/office/drawing/2014/main" id="{9BF48C75-7374-42F2-A159-526789C343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6" name="Straight Connector 3135">
                <a:extLst>
                  <a:ext uri="{FF2B5EF4-FFF2-40B4-BE49-F238E27FC236}">
                    <a16:creationId xmlns:a16="http://schemas.microsoft.com/office/drawing/2014/main" id="{D809A4AF-4DE5-4BEA-9D5A-A5236E9AF3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7" name="Straight Connector 3136">
                <a:extLst>
                  <a:ext uri="{FF2B5EF4-FFF2-40B4-BE49-F238E27FC236}">
                    <a16:creationId xmlns:a16="http://schemas.microsoft.com/office/drawing/2014/main" id="{B3EF6033-DAB6-40AE-904A-9B445DBD6E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8" name="Straight Connector 3137">
                <a:extLst>
                  <a:ext uri="{FF2B5EF4-FFF2-40B4-BE49-F238E27FC236}">
                    <a16:creationId xmlns:a16="http://schemas.microsoft.com/office/drawing/2014/main" id="{B6FAF6D3-9004-48E4-9A1F-BF36CEF7C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9" name="Straight Connector 3138">
                <a:extLst>
                  <a:ext uri="{FF2B5EF4-FFF2-40B4-BE49-F238E27FC236}">
                    <a16:creationId xmlns:a16="http://schemas.microsoft.com/office/drawing/2014/main" id="{45BF9CAE-C7FC-4A40-83EC-8D4FA543E0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0" name="Straight Connector 3139">
                <a:extLst>
                  <a:ext uri="{FF2B5EF4-FFF2-40B4-BE49-F238E27FC236}">
                    <a16:creationId xmlns:a16="http://schemas.microsoft.com/office/drawing/2014/main" id="{C9D1F7A5-8E54-4E36-9FBB-68F82877C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1" name="Straight Connector 3140">
                <a:extLst>
                  <a:ext uri="{FF2B5EF4-FFF2-40B4-BE49-F238E27FC236}">
                    <a16:creationId xmlns:a16="http://schemas.microsoft.com/office/drawing/2014/main" id="{2E9B55B9-3B64-43D0-B20B-63D1E69CE3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2" name="Straight Connector 3141">
                <a:extLst>
                  <a:ext uri="{FF2B5EF4-FFF2-40B4-BE49-F238E27FC236}">
                    <a16:creationId xmlns:a16="http://schemas.microsoft.com/office/drawing/2014/main" id="{AD5DB75D-0B80-49D5-ABF8-FB393DC83B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3" name="Straight Connector 3142">
                <a:extLst>
                  <a:ext uri="{FF2B5EF4-FFF2-40B4-BE49-F238E27FC236}">
                    <a16:creationId xmlns:a16="http://schemas.microsoft.com/office/drawing/2014/main" id="{F3F5F929-EAAF-471A-9E35-6DCDC3566C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4" name="Straight Connector 3143">
                <a:extLst>
                  <a:ext uri="{FF2B5EF4-FFF2-40B4-BE49-F238E27FC236}">
                    <a16:creationId xmlns:a16="http://schemas.microsoft.com/office/drawing/2014/main" id="{E4C2BEB3-0299-4A25-830D-6E2DF9FDC8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" name="Straight Connector 3144">
                <a:extLst>
                  <a:ext uri="{FF2B5EF4-FFF2-40B4-BE49-F238E27FC236}">
                    <a16:creationId xmlns:a16="http://schemas.microsoft.com/office/drawing/2014/main" id="{04E342A0-615D-466D-9404-CA8BBCEEF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6" name="Straight Connector 3145">
                <a:extLst>
                  <a:ext uri="{FF2B5EF4-FFF2-40B4-BE49-F238E27FC236}">
                    <a16:creationId xmlns:a16="http://schemas.microsoft.com/office/drawing/2014/main" id="{6BDFFE1C-1E19-4EF4-A1B2-204A04E341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7" name="Straight Connector 3146">
                <a:extLst>
                  <a:ext uri="{FF2B5EF4-FFF2-40B4-BE49-F238E27FC236}">
                    <a16:creationId xmlns:a16="http://schemas.microsoft.com/office/drawing/2014/main" id="{6731123C-8680-4E7A-AF54-969919D30C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8" name="Straight Connector 3147">
                <a:extLst>
                  <a:ext uri="{FF2B5EF4-FFF2-40B4-BE49-F238E27FC236}">
                    <a16:creationId xmlns:a16="http://schemas.microsoft.com/office/drawing/2014/main" id="{8F1F0F71-5F67-496A-85EC-C8272FC6DE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9" name="Straight Connector 3148">
                <a:extLst>
                  <a:ext uri="{FF2B5EF4-FFF2-40B4-BE49-F238E27FC236}">
                    <a16:creationId xmlns:a16="http://schemas.microsoft.com/office/drawing/2014/main" id="{4EE0D13E-74B4-46D8-9CEB-993A9B02BB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0" name="Straight Connector 3149">
                <a:extLst>
                  <a:ext uri="{FF2B5EF4-FFF2-40B4-BE49-F238E27FC236}">
                    <a16:creationId xmlns:a16="http://schemas.microsoft.com/office/drawing/2014/main" id="{BBC0AC4E-E40A-4D25-B178-B28024D5DB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1" name="Straight Connector 3150">
                <a:extLst>
                  <a:ext uri="{FF2B5EF4-FFF2-40B4-BE49-F238E27FC236}">
                    <a16:creationId xmlns:a16="http://schemas.microsoft.com/office/drawing/2014/main" id="{A143B7E6-35F6-4AAF-B75E-D0E3B1CC3B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2" name="Straight Connector 3151">
                <a:extLst>
                  <a:ext uri="{FF2B5EF4-FFF2-40B4-BE49-F238E27FC236}">
                    <a16:creationId xmlns:a16="http://schemas.microsoft.com/office/drawing/2014/main" id="{8DAAF768-2A67-4FCC-B682-7B14D46993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3" name="Straight Connector 3152">
                <a:extLst>
                  <a:ext uri="{FF2B5EF4-FFF2-40B4-BE49-F238E27FC236}">
                    <a16:creationId xmlns:a16="http://schemas.microsoft.com/office/drawing/2014/main" id="{9A5A9193-6968-40A2-9E95-40B9A300A1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4" name="Straight Connector 3153">
                <a:extLst>
                  <a:ext uri="{FF2B5EF4-FFF2-40B4-BE49-F238E27FC236}">
                    <a16:creationId xmlns:a16="http://schemas.microsoft.com/office/drawing/2014/main" id="{85F665EA-A27F-453A-9F57-4D4B9CE646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5" name="Straight Connector 3154">
                <a:extLst>
                  <a:ext uri="{FF2B5EF4-FFF2-40B4-BE49-F238E27FC236}">
                    <a16:creationId xmlns:a16="http://schemas.microsoft.com/office/drawing/2014/main" id="{4F6B94B3-C73B-4B26-A066-A4A6EB6920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6" name="Straight Connector 3155">
                <a:extLst>
                  <a:ext uri="{FF2B5EF4-FFF2-40B4-BE49-F238E27FC236}">
                    <a16:creationId xmlns:a16="http://schemas.microsoft.com/office/drawing/2014/main" id="{2C87A408-F5B1-4397-9A9F-65844D7EFB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7" name="Straight Connector 3156">
                <a:extLst>
                  <a:ext uri="{FF2B5EF4-FFF2-40B4-BE49-F238E27FC236}">
                    <a16:creationId xmlns:a16="http://schemas.microsoft.com/office/drawing/2014/main" id="{B9AC2E82-FE6E-420B-9AB8-7939E196CE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8" name="Straight Connector 3157">
                <a:extLst>
                  <a:ext uri="{FF2B5EF4-FFF2-40B4-BE49-F238E27FC236}">
                    <a16:creationId xmlns:a16="http://schemas.microsoft.com/office/drawing/2014/main" id="{BAE5E1C4-5F11-44DF-9A63-A3AB706FCC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9" name="Straight Connector 3158">
                <a:extLst>
                  <a:ext uri="{FF2B5EF4-FFF2-40B4-BE49-F238E27FC236}">
                    <a16:creationId xmlns:a16="http://schemas.microsoft.com/office/drawing/2014/main" id="{3236581D-1127-4822-B364-203311850B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0" name="Straight Connector 3159">
                <a:extLst>
                  <a:ext uri="{FF2B5EF4-FFF2-40B4-BE49-F238E27FC236}">
                    <a16:creationId xmlns:a16="http://schemas.microsoft.com/office/drawing/2014/main" id="{CF6AFBC9-9C55-4BB4-8DD3-CBFB9D9596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1" name="Straight Connector 3160">
                <a:extLst>
                  <a:ext uri="{FF2B5EF4-FFF2-40B4-BE49-F238E27FC236}">
                    <a16:creationId xmlns:a16="http://schemas.microsoft.com/office/drawing/2014/main" id="{3312F76C-C542-4FF1-88A9-12DED608E7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2" name="Straight Connector 3161">
                <a:extLst>
                  <a:ext uri="{FF2B5EF4-FFF2-40B4-BE49-F238E27FC236}">
                    <a16:creationId xmlns:a16="http://schemas.microsoft.com/office/drawing/2014/main" id="{AC1AEC1F-364C-4A2C-8798-18571170F7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3" name="Straight Connector 3162">
                <a:extLst>
                  <a:ext uri="{FF2B5EF4-FFF2-40B4-BE49-F238E27FC236}">
                    <a16:creationId xmlns:a16="http://schemas.microsoft.com/office/drawing/2014/main" id="{4960AF63-51EE-4474-9693-18C3FFC5F5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4" name="Straight Connector 3163">
                <a:extLst>
                  <a:ext uri="{FF2B5EF4-FFF2-40B4-BE49-F238E27FC236}">
                    <a16:creationId xmlns:a16="http://schemas.microsoft.com/office/drawing/2014/main" id="{1E186998-8FFC-4B8E-9664-A3EB3DA93F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5" name="Straight Connector 3164">
                <a:extLst>
                  <a:ext uri="{FF2B5EF4-FFF2-40B4-BE49-F238E27FC236}">
                    <a16:creationId xmlns:a16="http://schemas.microsoft.com/office/drawing/2014/main" id="{A00B2A7C-644E-4B02-8949-68AC413D14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6" name="Straight Connector 3165">
                <a:extLst>
                  <a:ext uri="{FF2B5EF4-FFF2-40B4-BE49-F238E27FC236}">
                    <a16:creationId xmlns:a16="http://schemas.microsoft.com/office/drawing/2014/main" id="{0923CE8B-E88E-4585-A698-30BB686DFE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7" name="Straight Connector 3166">
                <a:extLst>
                  <a:ext uri="{FF2B5EF4-FFF2-40B4-BE49-F238E27FC236}">
                    <a16:creationId xmlns:a16="http://schemas.microsoft.com/office/drawing/2014/main" id="{21148CFA-ECD4-4847-91CE-7E8206F840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8" name="Straight Connector 3167">
                <a:extLst>
                  <a:ext uri="{FF2B5EF4-FFF2-40B4-BE49-F238E27FC236}">
                    <a16:creationId xmlns:a16="http://schemas.microsoft.com/office/drawing/2014/main" id="{DFAB4226-9991-4F5E-B43B-D873A909D2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9" name="Straight Connector 3168">
                <a:extLst>
                  <a:ext uri="{FF2B5EF4-FFF2-40B4-BE49-F238E27FC236}">
                    <a16:creationId xmlns:a16="http://schemas.microsoft.com/office/drawing/2014/main" id="{C8548911-9FE4-446D-BD3E-DC72AEF2D6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71" name="Group 3170">
            <a:extLst>
              <a:ext uri="{FF2B5EF4-FFF2-40B4-BE49-F238E27FC236}">
                <a16:creationId xmlns:a16="http://schemas.microsoft.com/office/drawing/2014/main" id="{811B40AE-63DC-41CA-B0D1-EF99F055F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3172" name="Freeform 17">
              <a:extLst>
                <a:ext uri="{FF2B5EF4-FFF2-40B4-BE49-F238E27FC236}">
                  <a16:creationId xmlns:a16="http://schemas.microsoft.com/office/drawing/2014/main" id="{07BB2A43-A75C-4A17-B68F-E6AB75EE03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73" name="Group 3172">
              <a:extLst>
                <a:ext uri="{FF2B5EF4-FFF2-40B4-BE49-F238E27FC236}">
                  <a16:creationId xmlns:a16="http://schemas.microsoft.com/office/drawing/2014/main" id="{40A0BDF4-301A-4EE4-A77D-BD245F18EE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3174" name="Straight Connector 3173">
                <a:extLst>
                  <a:ext uri="{FF2B5EF4-FFF2-40B4-BE49-F238E27FC236}">
                    <a16:creationId xmlns:a16="http://schemas.microsoft.com/office/drawing/2014/main" id="{C4924D57-94BA-40F5-BF53-9B23F7213F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5" name="Straight Connector 3174">
                <a:extLst>
                  <a:ext uri="{FF2B5EF4-FFF2-40B4-BE49-F238E27FC236}">
                    <a16:creationId xmlns:a16="http://schemas.microsoft.com/office/drawing/2014/main" id="{A14F8BCB-338A-49F5-BB9D-626C7A0CC9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6" name="Straight Connector 3175">
                <a:extLst>
                  <a:ext uri="{FF2B5EF4-FFF2-40B4-BE49-F238E27FC236}">
                    <a16:creationId xmlns:a16="http://schemas.microsoft.com/office/drawing/2014/main" id="{DEFC0D9E-285A-4D86-8A71-B985BA8335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7" name="Straight Connector 3176">
                <a:extLst>
                  <a:ext uri="{FF2B5EF4-FFF2-40B4-BE49-F238E27FC236}">
                    <a16:creationId xmlns:a16="http://schemas.microsoft.com/office/drawing/2014/main" id="{57015B3C-B28A-40F0-B53A-91B3B9C5FA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8" name="Straight Connector 3177">
                <a:extLst>
                  <a:ext uri="{FF2B5EF4-FFF2-40B4-BE49-F238E27FC236}">
                    <a16:creationId xmlns:a16="http://schemas.microsoft.com/office/drawing/2014/main" id="{1DFD7530-F83D-4D23-9B1F-F8DA8CD5AF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9" name="Straight Connector 3178">
                <a:extLst>
                  <a:ext uri="{FF2B5EF4-FFF2-40B4-BE49-F238E27FC236}">
                    <a16:creationId xmlns:a16="http://schemas.microsoft.com/office/drawing/2014/main" id="{4DC34F9A-64D4-48B5-8E5A-ED0E339253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0" name="Straight Connector 3179">
                <a:extLst>
                  <a:ext uri="{FF2B5EF4-FFF2-40B4-BE49-F238E27FC236}">
                    <a16:creationId xmlns:a16="http://schemas.microsoft.com/office/drawing/2014/main" id="{3ED77B99-47E0-4D0B-B185-7F5E1B61C0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1" name="Straight Connector 3180">
                <a:extLst>
                  <a:ext uri="{FF2B5EF4-FFF2-40B4-BE49-F238E27FC236}">
                    <a16:creationId xmlns:a16="http://schemas.microsoft.com/office/drawing/2014/main" id="{EC09C835-22F6-4E14-9BBE-11DD233346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2" name="Straight Connector 3181">
                <a:extLst>
                  <a:ext uri="{FF2B5EF4-FFF2-40B4-BE49-F238E27FC236}">
                    <a16:creationId xmlns:a16="http://schemas.microsoft.com/office/drawing/2014/main" id="{A02419A0-4AA5-4985-B606-94268DE415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3" name="Straight Connector 3182">
                <a:extLst>
                  <a:ext uri="{FF2B5EF4-FFF2-40B4-BE49-F238E27FC236}">
                    <a16:creationId xmlns:a16="http://schemas.microsoft.com/office/drawing/2014/main" id="{1503FA27-7544-400B-8706-FE12A9B316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4" name="Straight Connector 3183">
                <a:extLst>
                  <a:ext uri="{FF2B5EF4-FFF2-40B4-BE49-F238E27FC236}">
                    <a16:creationId xmlns:a16="http://schemas.microsoft.com/office/drawing/2014/main" id="{DD404C57-DD6C-454E-BE13-90369095B1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5" name="Straight Connector 3184">
                <a:extLst>
                  <a:ext uri="{FF2B5EF4-FFF2-40B4-BE49-F238E27FC236}">
                    <a16:creationId xmlns:a16="http://schemas.microsoft.com/office/drawing/2014/main" id="{5ABEA11C-C6F5-4FAB-9F3F-384EF23D6C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6" name="Straight Connector 3185">
                <a:extLst>
                  <a:ext uri="{FF2B5EF4-FFF2-40B4-BE49-F238E27FC236}">
                    <a16:creationId xmlns:a16="http://schemas.microsoft.com/office/drawing/2014/main" id="{7CAEDBBC-2C01-496B-929B-849F1CB534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7" name="Straight Connector 3186">
                <a:extLst>
                  <a:ext uri="{FF2B5EF4-FFF2-40B4-BE49-F238E27FC236}">
                    <a16:creationId xmlns:a16="http://schemas.microsoft.com/office/drawing/2014/main" id="{2894D4ED-61CE-46A2-9092-A00B9E8377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8" name="Straight Connector 3187">
                <a:extLst>
                  <a:ext uri="{FF2B5EF4-FFF2-40B4-BE49-F238E27FC236}">
                    <a16:creationId xmlns:a16="http://schemas.microsoft.com/office/drawing/2014/main" id="{1C5D0262-1B14-45D6-937F-B6D6A915DC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9" name="Straight Connector 3188">
                <a:extLst>
                  <a:ext uri="{FF2B5EF4-FFF2-40B4-BE49-F238E27FC236}">
                    <a16:creationId xmlns:a16="http://schemas.microsoft.com/office/drawing/2014/main" id="{3C7684CB-4F98-4EC9-A35B-1E903CEE66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0" name="Straight Connector 3189">
                <a:extLst>
                  <a:ext uri="{FF2B5EF4-FFF2-40B4-BE49-F238E27FC236}">
                    <a16:creationId xmlns:a16="http://schemas.microsoft.com/office/drawing/2014/main" id="{5C25B956-861C-47EE-9D4D-E31C24538E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1" name="Straight Connector 3190">
                <a:extLst>
                  <a:ext uri="{FF2B5EF4-FFF2-40B4-BE49-F238E27FC236}">
                    <a16:creationId xmlns:a16="http://schemas.microsoft.com/office/drawing/2014/main" id="{3DD61AAC-D277-4D2E-AB51-8DDB489040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2" name="Straight Connector 3191">
                <a:extLst>
                  <a:ext uri="{FF2B5EF4-FFF2-40B4-BE49-F238E27FC236}">
                    <a16:creationId xmlns:a16="http://schemas.microsoft.com/office/drawing/2014/main" id="{4A4BA2A9-697F-45E1-8363-5E61A4207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3" name="Straight Connector 3192">
                <a:extLst>
                  <a:ext uri="{FF2B5EF4-FFF2-40B4-BE49-F238E27FC236}">
                    <a16:creationId xmlns:a16="http://schemas.microsoft.com/office/drawing/2014/main" id="{FD517C0E-A6EE-4A86-9F4C-434CD71915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4" name="Straight Connector 3193">
                <a:extLst>
                  <a:ext uri="{FF2B5EF4-FFF2-40B4-BE49-F238E27FC236}">
                    <a16:creationId xmlns:a16="http://schemas.microsoft.com/office/drawing/2014/main" id="{98C170BA-831C-4BA4-A286-65E66E9C46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5" name="Straight Connector 3194">
                <a:extLst>
                  <a:ext uri="{FF2B5EF4-FFF2-40B4-BE49-F238E27FC236}">
                    <a16:creationId xmlns:a16="http://schemas.microsoft.com/office/drawing/2014/main" id="{0EAA6EC5-E2BD-492B-9A8B-C27A76AC6C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6" name="Straight Connector 3195">
                <a:extLst>
                  <a:ext uri="{FF2B5EF4-FFF2-40B4-BE49-F238E27FC236}">
                    <a16:creationId xmlns:a16="http://schemas.microsoft.com/office/drawing/2014/main" id="{8485DB25-AEEB-4180-9A14-2CEB267D4F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7" name="Straight Connector 3196">
                <a:extLst>
                  <a:ext uri="{FF2B5EF4-FFF2-40B4-BE49-F238E27FC236}">
                    <a16:creationId xmlns:a16="http://schemas.microsoft.com/office/drawing/2014/main" id="{807A4361-79A5-47AA-98FE-01640EE424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8" name="Straight Connector 3197">
                <a:extLst>
                  <a:ext uri="{FF2B5EF4-FFF2-40B4-BE49-F238E27FC236}">
                    <a16:creationId xmlns:a16="http://schemas.microsoft.com/office/drawing/2014/main" id="{F672975E-CAD3-46F3-BDA2-902C8237DC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9" name="Straight Connector 3198">
                <a:extLst>
                  <a:ext uri="{FF2B5EF4-FFF2-40B4-BE49-F238E27FC236}">
                    <a16:creationId xmlns:a16="http://schemas.microsoft.com/office/drawing/2014/main" id="{15679262-AA08-4D50-AB3F-E6F9B4D1D8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0" name="Straight Connector 3199">
                <a:extLst>
                  <a:ext uri="{FF2B5EF4-FFF2-40B4-BE49-F238E27FC236}">
                    <a16:creationId xmlns:a16="http://schemas.microsoft.com/office/drawing/2014/main" id="{61E32D5A-0C93-4E13-B049-914A2F1D29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1" name="Straight Connector 3200">
                <a:extLst>
                  <a:ext uri="{FF2B5EF4-FFF2-40B4-BE49-F238E27FC236}">
                    <a16:creationId xmlns:a16="http://schemas.microsoft.com/office/drawing/2014/main" id="{941EC8F6-AF84-43B6-9400-F73F6FBADE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2" name="Straight Connector 3201">
                <a:extLst>
                  <a:ext uri="{FF2B5EF4-FFF2-40B4-BE49-F238E27FC236}">
                    <a16:creationId xmlns:a16="http://schemas.microsoft.com/office/drawing/2014/main" id="{E75F074A-16C0-4748-BD13-64A7C32F6A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3" name="Straight Connector 3202">
                <a:extLst>
                  <a:ext uri="{FF2B5EF4-FFF2-40B4-BE49-F238E27FC236}">
                    <a16:creationId xmlns:a16="http://schemas.microsoft.com/office/drawing/2014/main" id="{ECB3D608-CA7C-470E-9AAA-8389005F53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4" name="Straight Connector 3203">
                <a:extLst>
                  <a:ext uri="{FF2B5EF4-FFF2-40B4-BE49-F238E27FC236}">
                    <a16:creationId xmlns:a16="http://schemas.microsoft.com/office/drawing/2014/main" id="{7AB4FD7D-4E8A-4455-933E-99E52E0B49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5" name="Straight Connector 3204">
                <a:extLst>
                  <a:ext uri="{FF2B5EF4-FFF2-40B4-BE49-F238E27FC236}">
                    <a16:creationId xmlns:a16="http://schemas.microsoft.com/office/drawing/2014/main" id="{7416DF40-A568-431F-B63F-C32A9175B8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6" name="Straight Connector 3205">
                <a:extLst>
                  <a:ext uri="{FF2B5EF4-FFF2-40B4-BE49-F238E27FC236}">
                    <a16:creationId xmlns:a16="http://schemas.microsoft.com/office/drawing/2014/main" id="{1B25E07C-A0EC-4DCF-88EC-51BB5C3FC3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7" name="Straight Connector 3206">
                <a:extLst>
                  <a:ext uri="{FF2B5EF4-FFF2-40B4-BE49-F238E27FC236}">
                    <a16:creationId xmlns:a16="http://schemas.microsoft.com/office/drawing/2014/main" id="{96C7DC41-3ADA-4989-AE2A-0F8D9DFCC9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8" name="Straight Connector 3207">
                <a:extLst>
                  <a:ext uri="{FF2B5EF4-FFF2-40B4-BE49-F238E27FC236}">
                    <a16:creationId xmlns:a16="http://schemas.microsoft.com/office/drawing/2014/main" id="{6AE2AB88-5EAC-41EC-98BF-FACD6A2115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9" name="Straight Connector 3208">
                <a:extLst>
                  <a:ext uri="{FF2B5EF4-FFF2-40B4-BE49-F238E27FC236}">
                    <a16:creationId xmlns:a16="http://schemas.microsoft.com/office/drawing/2014/main" id="{94E0B17E-9282-4983-AEB1-2B123998A3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0" name="Straight Connector 3209">
                <a:extLst>
                  <a:ext uri="{FF2B5EF4-FFF2-40B4-BE49-F238E27FC236}">
                    <a16:creationId xmlns:a16="http://schemas.microsoft.com/office/drawing/2014/main" id="{986E83F1-9CCB-448B-89C9-F55B273BFC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1" name="Straight Connector 3210">
                <a:extLst>
                  <a:ext uri="{FF2B5EF4-FFF2-40B4-BE49-F238E27FC236}">
                    <a16:creationId xmlns:a16="http://schemas.microsoft.com/office/drawing/2014/main" id="{1621D911-2A84-468C-9244-743E3E18D7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2" name="Straight Connector 3211">
                <a:extLst>
                  <a:ext uri="{FF2B5EF4-FFF2-40B4-BE49-F238E27FC236}">
                    <a16:creationId xmlns:a16="http://schemas.microsoft.com/office/drawing/2014/main" id="{B29971DC-3B38-4403-ABC9-880A06EBAC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3" name="Straight Connector 3212">
                <a:extLst>
                  <a:ext uri="{FF2B5EF4-FFF2-40B4-BE49-F238E27FC236}">
                    <a16:creationId xmlns:a16="http://schemas.microsoft.com/office/drawing/2014/main" id="{F2D65D61-4C71-4851-B377-83369B3889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4" name="Straight Connector 3213">
                <a:extLst>
                  <a:ext uri="{FF2B5EF4-FFF2-40B4-BE49-F238E27FC236}">
                    <a16:creationId xmlns:a16="http://schemas.microsoft.com/office/drawing/2014/main" id="{804A736D-4A39-4E06-B7A7-2217CEB4EC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5" name="Straight Connector 3214">
                <a:extLst>
                  <a:ext uri="{FF2B5EF4-FFF2-40B4-BE49-F238E27FC236}">
                    <a16:creationId xmlns:a16="http://schemas.microsoft.com/office/drawing/2014/main" id="{33B1531E-B3AC-480D-A8CD-836E8C1788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6" name="Straight Connector 3215">
                <a:extLst>
                  <a:ext uri="{FF2B5EF4-FFF2-40B4-BE49-F238E27FC236}">
                    <a16:creationId xmlns:a16="http://schemas.microsoft.com/office/drawing/2014/main" id="{CF076B49-2AA3-4C05-9E50-CFF913718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7" name="Straight Connector 3216">
                <a:extLst>
                  <a:ext uri="{FF2B5EF4-FFF2-40B4-BE49-F238E27FC236}">
                    <a16:creationId xmlns:a16="http://schemas.microsoft.com/office/drawing/2014/main" id="{FE506FE5-22A7-42E7-BEB9-5442E79184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8" name="Straight Connector 3217">
                <a:extLst>
                  <a:ext uri="{FF2B5EF4-FFF2-40B4-BE49-F238E27FC236}">
                    <a16:creationId xmlns:a16="http://schemas.microsoft.com/office/drawing/2014/main" id="{5D634CEF-DD74-4EC0-B7F4-3884BAF10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9" name="Straight Connector 3218">
                <a:extLst>
                  <a:ext uri="{FF2B5EF4-FFF2-40B4-BE49-F238E27FC236}">
                    <a16:creationId xmlns:a16="http://schemas.microsoft.com/office/drawing/2014/main" id="{C4AD2728-E4B9-487D-A682-5E21DD15BB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0" name="Straight Connector 3219">
                <a:extLst>
                  <a:ext uri="{FF2B5EF4-FFF2-40B4-BE49-F238E27FC236}">
                    <a16:creationId xmlns:a16="http://schemas.microsoft.com/office/drawing/2014/main" id="{C422CD3C-92C4-473C-9E31-85A594F6BE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1" name="Straight Connector 3220">
                <a:extLst>
                  <a:ext uri="{FF2B5EF4-FFF2-40B4-BE49-F238E27FC236}">
                    <a16:creationId xmlns:a16="http://schemas.microsoft.com/office/drawing/2014/main" id="{71509C2B-9D23-4008-B6A1-2407688209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2" name="Straight Connector 3221">
                <a:extLst>
                  <a:ext uri="{FF2B5EF4-FFF2-40B4-BE49-F238E27FC236}">
                    <a16:creationId xmlns:a16="http://schemas.microsoft.com/office/drawing/2014/main" id="{007ACD51-E44F-4AF8-8F61-F276D71343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3" name="Straight Connector 3222">
                <a:extLst>
                  <a:ext uri="{FF2B5EF4-FFF2-40B4-BE49-F238E27FC236}">
                    <a16:creationId xmlns:a16="http://schemas.microsoft.com/office/drawing/2014/main" id="{EF5BDAF9-2B69-4209-BE1F-6C5D8A1DFF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4" name="Straight Connector 3223">
                <a:extLst>
                  <a:ext uri="{FF2B5EF4-FFF2-40B4-BE49-F238E27FC236}">
                    <a16:creationId xmlns:a16="http://schemas.microsoft.com/office/drawing/2014/main" id="{9DA27782-8E1F-422F-B106-31C0E1216D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5" name="Straight Connector 3224">
                <a:extLst>
                  <a:ext uri="{FF2B5EF4-FFF2-40B4-BE49-F238E27FC236}">
                    <a16:creationId xmlns:a16="http://schemas.microsoft.com/office/drawing/2014/main" id="{8E8A221D-84EC-47C2-A895-8253858153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6" name="Straight Connector 3225">
                <a:extLst>
                  <a:ext uri="{FF2B5EF4-FFF2-40B4-BE49-F238E27FC236}">
                    <a16:creationId xmlns:a16="http://schemas.microsoft.com/office/drawing/2014/main" id="{F08A0E1C-6626-4DD8-83BE-E83E2DFC84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7" name="Straight Connector 3226">
                <a:extLst>
                  <a:ext uri="{FF2B5EF4-FFF2-40B4-BE49-F238E27FC236}">
                    <a16:creationId xmlns:a16="http://schemas.microsoft.com/office/drawing/2014/main" id="{7360D67F-521C-4D9A-B2B1-392386EA51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8" name="Straight Connector 3227">
                <a:extLst>
                  <a:ext uri="{FF2B5EF4-FFF2-40B4-BE49-F238E27FC236}">
                    <a16:creationId xmlns:a16="http://schemas.microsoft.com/office/drawing/2014/main" id="{F29669A1-CC36-41F4-B0F1-B720DB9894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9" name="Straight Connector 3228">
                <a:extLst>
                  <a:ext uri="{FF2B5EF4-FFF2-40B4-BE49-F238E27FC236}">
                    <a16:creationId xmlns:a16="http://schemas.microsoft.com/office/drawing/2014/main" id="{7DC3ADA6-152F-4D7B-9ABD-30DC8F7A25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0" name="Straight Connector 3229">
                <a:extLst>
                  <a:ext uri="{FF2B5EF4-FFF2-40B4-BE49-F238E27FC236}">
                    <a16:creationId xmlns:a16="http://schemas.microsoft.com/office/drawing/2014/main" id="{1F6CA5EE-56FA-4EF7-9EC7-BC3FB217E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1" name="Straight Connector 3230">
                <a:extLst>
                  <a:ext uri="{FF2B5EF4-FFF2-40B4-BE49-F238E27FC236}">
                    <a16:creationId xmlns:a16="http://schemas.microsoft.com/office/drawing/2014/main" id="{703F9222-217B-48EB-8878-EC0B32E322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2" name="Straight Connector 3231">
                <a:extLst>
                  <a:ext uri="{FF2B5EF4-FFF2-40B4-BE49-F238E27FC236}">
                    <a16:creationId xmlns:a16="http://schemas.microsoft.com/office/drawing/2014/main" id="{B48B9A73-A26B-43DB-9BB2-5658871FEA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3" name="Straight Connector 3232">
                <a:extLst>
                  <a:ext uri="{FF2B5EF4-FFF2-40B4-BE49-F238E27FC236}">
                    <a16:creationId xmlns:a16="http://schemas.microsoft.com/office/drawing/2014/main" id="{EDF9DD53-6F04-4203-B61A-240676B7FD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4" name="Straight Connector 3233">
                <a:extLst>
                  <a:ext uri="{FF2B5EF4-FFF2-40B4-BE49-F238E27FC236}">
                    <a16:creationId xmlns:a16="http://schemas.microsoft.com/office/drawing/2014/main" id="{01065752-DE28-425C-8987-168FE9F510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5" name="Straight Connector 3234">
                <a:extLst>
                  <a:ext uri="{FF2B5EF4-FFF2-40B4-BE49-F238E27FC236}">
                    <a16:creationId xmlns:a16="http://schemas.microsoft.com/office/drawing/2014/main" id="{4B78A37C-B329-45F9-AF83-26D5CD8265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6" name="Straight Connector 3235">
                <a:extLst>
                  <a:ext uri="{FF2B5EF4-FFF2-40B4-BE49-F238E27FC236}">
                    <a16:creationId xmlns:a16="http://schemas.microsoft.com/office/drawing/2014/main" id="{FB70B126-9812-487A-AB78-CBCB1B32D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7" name="Straight Connector 3236">
                <a:extLst>
                  <a:ext uri="{FF2B5EF4-FFF2-40B4-BE49-F238E27FC236}">
                    <a16:creationId xmlns:a16="http://schemas.microsoft.com/office/drawing/2014/main" id="{62A622F7-EC16-4F46-83B7-7A7DBCF99A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8" name="Straight Connector 3237">
                <a:extLst>
                  <a:ext uri="{FF2B5EF4-FFF2-40B4-BE49-F238E27FC236}">
                    <a16:creationId xmlns:a16="http://schemas.microsoft.com/office/drawing/2014/main" id="{5607D488-F3A1-4FF6-9C5C-B4C1E147A2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9" name="Straight Connector 3238">
                <a:extLst>
                  <a:ext uri="{FF2B5EF4-FFF2-40B4-BE49-F238E27FC236}">
                    <a16:creationId xmlns:a16="http://schemas.microsoft.com/office/drawing/2014/main" id="{FDD48CAD-8E9A-434C-9F7E-6031DA9A6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0" name="Straight Connector 3239">
                <a:extLst>
                  <a:ext uri="{FF2B5EF4-FFF2-40B4-BE49-F238E27FC236}">
                    <a16:creationId xmlns:a16="http://schemas.microsoft.com/office/drawing/2014/main" id="{F70B9979-DEC4-48B9-9462-E3631AC96A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1" name="Straight Connector 3240">
                <a:extLst>
                  <a:ext uri="{FF2B5EF4-FFF2-40B4-BE49-F238E27FC236}">
                    <a16:creationId xmlns:a16="http://schemas.microsoft.com/office/drawing/2014/main" id="{ADB15ACD-534F-474C-8B1A-8F5B94AEFD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2" name="Straight Connector 3241">
                <a:extLst>
                  <a:ext uri="{FF2B5EF4-FFF2-40B4-BE49-F238E27FC236}">
                    <a16:creationId xmlns:a16="http://schemas.microsoft.com/office/drawing/2014/main" id="{8DFFE368-637C-4309-ABAC-BDCED29B6B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3" name="Straight Connector 3242">
                <a:extLst>
                  <a:ext uri="{FF2B5EF4-FFF2-40B4-BE49-F238E27FC236}">
                    <a16:creationId xmlns:a16="http://schemas.microsoft.com/office/drawing/2014/main" id="{7D3E8255-AD5A-48F8-B948-7BF97DBEE7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4" name="Straight Connector 3243">
                <a:extLst>
                  <a:ext uri="{FF2B5EF4-FFF2-40B4-BE49-F238E27FC236}">
                    <a16:creationId xmlns:a16="http://schemas.microsoft.com/office/drawing/2014/main" id="{784682BD-D253-4704-BB29-6D9C7D3006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5" name="Straight Connector 3244">
                <a:extLst>
                  <a:ext uri="{FF2B5EF4-FFF2-40B4-BE49-F238E27FC236}">
                    <a16:creationId xmlns:a16="http://schemas.microsoft.com/office/drawing/2014/main" id="{34113DE4-AE89-4F45-9B12-61B04E3E78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6" name="Straight Connector 3245">
                <a:extLst>
                  <a:ext uri="{FF2B5EF4-FFF2-40B4-BE49-F238E27FC236}">
                    <a16:creationId xmlns:a16="http://schemas.microsoft.com/office/drawing/2014/main" id="{8437CF76-AF2F-46BC-9579-872625F1A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7" name="Straight Connector 3246">
                <a:extLst>
                  <a:ext uri="{FF2B5EF4-FFF2-40B4-BE49-F238E27FC236}">
                    <a16:creationId xmlns:a16="http://schemas.microsoft.com/office/drawing/2014/main" id="{AF2AF364-8140-40A5-9AC8-00C03DA47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8" name="Straight Connector 3247">
                <a:extLst>
                  <a:ext uri="{FF2B5EF4-FFF2-40B4-BE49-F238E27FC236}">
                    <a16:creationId xmlns:a16="http://schemas.microsoft.com/office/drawing/2014/main" id="{AFBA166C-DB92-475D-B0D3-1F7EB2B81A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9" name="Straight Connector 3248">
                <a:extLst>
                  <a:ext uri="{FF2B5EF4-FFF2-40B4-BE49-F238E27FC236}">
                    <a16:creationId xmlns:a16="http://schemas.microsoft.com/office/drawing/2014/main" id="{583F60B4-E774-4D4F-BC7C-A171BB6174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0" name="Straight Connector 3249">
                <a:extLst>
                  <a:ext uri="{FF2B5EF4-FFF2-40B4-BE49-F238E27FC236}">
                    <a16:creationId xmlns:a16="http://schemas.microsoft.com/office/drawing/2014/main" id="{EF18C06C-0984-4FAA-952A-9CBFC0F95C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1" name="Straight Connector 3250">
                <a:extLst>
                  <a:ext uri="{FF2B5EF4-FFF2-40B4-BE49-F238E27FC236}">
                    <a16:creationId xmlns:a16="http://schemas.microsoft.com/office/drawing/2014/main" id="{BDE44802-FF06-46DC-9F7E-D2A329BB2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" name="Picture 12" descr="IMF chief economist Gita Gopinath on cutting the global outlook">
            <a:extLst>
              <a:ext uri="{FF2B5EF4-FFF2-40B4-BE49-F238E27FC236}">
                <a16:creationId xmlns:a16="http://schemas.microsoft.com/office/drawing/2014/main" id="{76F24351-31DD-5030-45EB-AAFF91CD0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66" y="1382545"/>
            <a:ext cx="3518914" cy="1970592"/>
          </a:xfrm>
          <a:prstGeom prst="roundRect">
            <a:avLst>
              <a:gd name="adj" fmla="val 730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Campaigners confront IMF chief over green recovery contradictions">
            <a:extLst>
              <a:ext uri="{FF2B5EF4-FFF2-40B4-BE49-F238E27FC236}">
                <a16:creationId xmlns:a16="http://schemas.microsoft.com/office/drawing/2014/main" id="{F43EDC73-4319-3936-D6BD-B9FFBDE60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88" y="4836994"/>
            <a:ext cx="3543803" cy="1984529"/>
          </a:xfrm>
          <a:prstGeom prst="roundRect">
            <a:avLst>
              <a:gd name="adj" fmla="val 730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Klaus Schwab Envisions A Post COVID World In His Latest Book 'The Great ...">
            <a:extLst>
              <a:ext uri="{FF2B5EF4-FFF2-40B4-BE49-F238E27FC236}">
                <a16:creationId xmlns:a16="http://schemas.microsoft.com/office/drawing/2014/main" id="{106482E5-9757-2F4D-5746-72218DE06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7056" y="1381869"/>
            <a:ext cx="3009717" cy="2008986"/>
          </a:xfrm>
          <a:prstGeom prst="roundRect">
            <a:avLst>
              <a:gd name="adj" fmla="val 730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COVID-19: The Great Reset door Klaus Schwab - Managementboek.nl">
            <a:extLst>
              <a:ext uri="{FF2B5EF4-FFF2-40B4-BE49-F238E27FC236}">
                <a16:creationId xmlns:a16="http://schemas.microsoft.com/office/drawing/2014/main" id="{0A06A875-C1E9-DD0D-DCE4-EC407A55A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095" y="2458353"/>
            <a:ext cx="2458288" cy="378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Prince Charles tells world leaders 'we can't waste more time'">
            <a:extLst>
              <a:ext uri="{FF2B5EF4-FFF2-40B4-BE49-F238E27FC236}">
                <a16:creationId xmlns:a16="http://schemas.microsoft.com/office/drawing/2014/main" id="{492501D4-7BA1-648F-2D67-94544220C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9612" y="4777161"/>
            <a:ext cx="3038950" cy="2020901"/>
          </a:xfrm>
          <a:prstGeom prst="roundRect">
            <a:avLst>
              <a:gd name="adj" fmla="val 730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UN Secretary-General António Guterres to visit Pakistan on September 9-10">
            <a:extLst>
              <a:ext uri="{FF2B5EF4-FFF2-40B4-BE49-F238E27FC236}">
                <a16:creationId xmlns:a16="http://schemas.microsoft.com/office/drawing/2014/main" id="{AEC90D43-0342-7CCD-C1D6-72CD1682A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1766" y="3092952"/>
            <a:ext cx="3020205" cy="2008435"/>
          </a:xfrm>
          <a:prstGeom prst="roundRect">
            <a:avLst>
              <a:gd name="adj" fmla="val 730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484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4B40-E049-9FCD-1F2C-1128B103F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6" y="-336119"/>
            <a:ext cx="10131425" cy="1456267"/>
          </a:xfrm>
        </p:spPr>
        <p:txBody>
          <a:bodyPr/>
          <a:lstStyle/>
          <a:p>
            <a:pPr algn="ctr"/>
            <a:r>
              <a:rPr lang="en-US" dirty="0"/>
              <a:t>4IR Education technologies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F4FFDE3-8534-F65C-337B-3D689290B4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853452"/>
              </p:ext>
            </p:extLst>
          </p:nvPr>
        </p:nvGraphicFramePr>
        <p:xfrm>
          <a:off x="0" y="788778"/>
          <a:ext cx="12192000" cy="5375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74325FDD-DB9B-7032-603F-3DC63D8ECB00}"/>
              </a:ext>
            </a:extLst>
          </p:cNvPr>
          <p:cNvGrpSpPr/>
          <p:nvPr/>
        </p:nvGrpSpPr>
        <p:grpSpPr>
          <a:xfrm>
            <a:off x="2132322" y="2519742"/>
            <a:ext cx="10073268" cy="4890559"/>
            <a:chOff x="1611840" y="2283883"/>
            <a:chExt cx="10073268" cy="4890559"/>
          </a:xfrm>
        </p:grpSpPr>
        <p:sp>
          <p:nvSpPr>
            <p:cNvPr id="4" name="Shape 3">
              <a:extLst>
                <a:ext uri="{FF2B5EF4-FFF2-40B4-BE49-F238E27FC236}">
                  <a16:creationId xmlns:a16="http://schemas.microsoft.com/office/drawing/2014/main" id="{A16E292E-668D-E1A8-68CD-0B4DA29F2725}"/>
                </a:ext>
              </a:extLst>
            </p:cNvPr>
            <p:cNvSpPr/>
            <p:nvPr/>
          </p:nvSpPr>
          <p:spPr>
            <a:xfrm>
              <a:off x="1611840" y="2283883"/>
              <a:ext cx="7760547" cy="4850342"/>
            </a:xfrm>
            <a:prstGeom prst="swooshArrow">
              <a:avLst>
                <a:gd name="adj1" fmla="val 25000"/>
                <a:gd name="adj2" fmla="val 25000"/>
              </a:avLst>
            </a:prstGeom>
            <a:gradFill>
              <a:gsLst>
                <a:gs pos="35000">
                  <a:schemeClr val="accent1">
                    <a:lumMod val="50000"/>
                  </a:schemeClr>
                </a:gs>
                <a:gs pos="40000">
                  <a:schemeClr val="bg2">
                    <a:lumMod val="75000"/>
                  </a:schemeClr>
                </a:gs>
                <a:gs pos="15000">
                  <a:schemeClr val="accent1">
                    <a:lumMod val="60000"/>
                    <a:lumOff val="40000"/>
                  </a:schemeClr>
                </a:gs>
                <a:gs pos="85000">
                  <a:srgbClr val="00B0F0"/>
                </a:gs>
              </a:gsLst>
              <a:lin ang="5400000" scaled="1"/>
            </a:gradFill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4D67317-45E9-0F8D-635A-D99A20C7B4AD}"/>
                </a:ext>
              </a:extLst>
            </p:cNvPr>
            <p:cNvSpPr/>
            <p:nvPr/>
          </p:nvSpPr>
          <p:spPr>
            <a:xfrm>
              <a:off x="2677440" y="5631589"/>
              <a:ext cx="201774" cy="20177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B35A683-6996-F8AF-C69B-5926178F4A21}"/>
                </a:ext>
              </a:extLst>
            </p:cNvPr>
            <p:cNvSpPr/>
            <p:nvPr/>
          </p:nvSpPr>
          <p:spPr>
            <a:xfrm>
              <a:off x="2954782" y="5772694"/>
              <a:ext cx="3665091" cy="1401748"/>
            </a:xfrm>
            <a:custGeom>
              <a:avLst/>
              <a:gdLst>
                <a:gd name="connsiteX0" fmla="*/ 0 w 3665091"/>
                <a:gd name="connsiteY0" fmla="*/ 0 h 1401748"/>
                <a:gd name="connsiteX1" fmla="*/ 3665091 w 3665091"/>
                <a:gd name="connsiteY1" fmla="*/ 0 h 1401748"/>
                <a:gd name="connsiteX2" fmla="*/ 3665091 w 3665091"/>
                <a:gd name="connsiteY2" fmla="*/ 1401748 h 1401748"/>
                <a:gd name="connsiteX3" fmla="*/ 0 w 3665091"/>
                <a:gd name="connsiteY3" fmla="*/ 1401748 h 1401748"/>
                <a:gd name="connsiteX4" fmla="*/ 0 w 3665091"/>
                <a:gd name="connsiteY4" fmla="*/ 0 h 1401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5091" h="1401748">
                  <a:moveTo>
                    <a:pt x="0" y="0"/>
                  </a:moveTo>
                  <a:lnTo>
                    <a:pt x="3665091" y="0"/>
                  </a:lnTo>
                  <a:lnTo>
                    <a:pt x="3665091" y="1401748"/>
                  </a:lnTo>
                  <a:lnTo>
                    <a:pt x="0" y="140174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916" tIns="0" rIns="0" bIns="0" numCol="1" spcCol="1270" anchor="t" anchorCtr="0">
              <a:noAutofit/>
            </a:bodyPr>
            <a:lstStyle/>
            <a:p>
              <a:pPr marL="0" lvl="0" indent="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000" kern="1200" dirty="0"/>
                <a:t>Mobile Computers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1783085-8D60-0646-16A2-3BF9C7C9E91E}"/>
                </a:ext>
              </a:extLst>
            </p:cNvPr>
            <p:cNvSpPr/>
            <p:nvPr/>
          </p:nvSpPr>
          <p:spPr>
            <a:xfrm>
              <a:off x="5208541" y="3980064"/>
              <a:ext cx="364745" cy="36474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AEA0B82-A7FC-7948-D9FB-34E4B8B1EDC4}"/>
                </a:ext>
              </a:extLst>
            </p:cNvPr>
            <p:cNvSpPr/>
            <p:nvPr/>
          </p:nvSpPr>
          <p:spPr>
            <a:xfrm>
              <a:off x="5573286" y="4566986"/>
              <a:ext cx="1862531" cy="466897"/>
            </a:xfrm>
            <a:custGeom>
              <a:avLst/>
              <a:gdLst>
                <a:gd name="connsiteX0" fmla="*/ 0 w 1862531"/>
                <a:gd name="connsiteY0" fmla="*/ 0 h 466897"/>
                <a:gd name="connsiteX1" fmla="*/ 1862531 w 1862531"/>
                <a:gd name="connsiteY1" fmla="*/ 0 h 466897"/>
                <a:gd name="connsiteX2" fmla="*/ 1862531 w 1862531"/>
                <a:gd name="connsiteY2" fmla="*/ 466897 h 466897"/>
                <a:gd name="connsiteX3" fmla="*/ 0 w 1862531"/>
                <a:gd name="connsiteY3" fmla="*/ 466897 h 466897"/>
                <a:gd name="connsiteX4" fmla="*/ 0 w 1862531"/>
                <a:gd name="connsiteY4" fmla="*/ 0 h 46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2531" h="466897">
                  <a:moveTo>
                    <a:pt x="0" y="0"/>
                  </a:moveTo>
                  <a:lnTo>
                    <a:pt x="1862531" y="0"/>
                  </a:lnTo>
                  <a:lnTo>
                    <a:pt x="1862531" y="466897"/>
                  </a:lnTo>
                  <a:lnTo>
                    <a:pt x="0" y="46689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271" tIns="0" rIns="0" bIns="0" numCol="1" spcCol="1270" anchor="t" anchorCtr="0">
              <a:noAutofit/>
            </a:bodyPr>
            <a:lstStyle/>
            <a:p>
              <a:pPr marL="0" lvl="0" indent="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000" kern="1200" dirty="0"/>
                <a:t>Wearables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A063CBC-F545-AE02-5567-F5740D893431}"/>
                </a:ext>
              </a:extLst>
            </p:cNvPr>
            <p:cNvSpPr/>
            <p:nvPr/>
          </p:nvSpPr>
          <p:spPr>
            <a:xfrm>
              <a:off x="8315327" y="3176782"/>
              <a:ext cx="504435" cy="50443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0C167F5-1164-709D-BBAB-F9268D0D826F}"/>
                </a:ext>
              </a:extLst>
            </p:cNvPr>
            <p:cNvSpPr/>
            <p:nvPr/>
          </p:nvSpPr>
          <p:spPr>
            <a:xfrm>
              <a:off x="9041078" y="3481171"/>
              <a:ext cx="2644030" cy="457240"/>
            </a:xfrm>
            <a:custGeom>
              <a:avLst/>
              <a:gdLst>
                <a:gd name="connsiteX0" fmla="*/ 0 w 2644030"/>
                <a:gd name="connsiteY0" fmla="*/ 0 h 457240"/>
                <a:gd name="connsiteX1" fmla="*/ 2644030 w 2644030"/>
                <a:gd name="connsiteY1" fmla="*/ 0 h 457240"/>
                <a:gd name="connsiteX2" fmla="*/ 2644030 w 2644030"/>
                <a:gd name="connsiteY2" fmla="*/ 457240 h 457240"/>
                <a:gd name="connsiteX3" fmla="*/ 0 w 2644030"/>
                <a:gd name="connsiteY3" fmla="*/ 457240 h 457240"/>
                <a:gd name="connsiteX4" fmla="*/ 0 w 2644030"/>
                <a:gd name="connsiteY4" fmla="*/ 0 h 45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4030" h="457240">
                  <a:moveTo>
                    <a:pt x="0" y="0"/>
                  </a:moveTo>
                  <a:lnTo>
                    <a:pt x="2644030" y="0"/>
                  </a:lnTo>
                  <a:lnTo>
                    <a:pt x="2644030" y="457240"/>
                  </a:lnTo>
                  <a:lnTo>
                    <a:pt x="0" y="4572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7290" tIns="0" rIns="0" bIns="0" numCol="1" spcCol="1270" anchor="t" anchorCtr="0">
              <a:noAutofit/>
            </a:bodyPr>
            <a:lstStyle/>
            <a:p>
              <a:pPr marL="0" lvl="0" indent="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000" kern="1200" dirty="0" err="1"/>
                <a:t>Implantables</a:t>
              </a:r>
              <a:endParaRPr lang="en-US" sz="3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89270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72D9C-CB1A-92BC-B699-BD07E87A1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813" y="-111469"/>
            <a:ext cx="4695180" cy="160812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Ed-tech Data-mining</a:t>
            </a:r>
          </a:p>
        </p:txBody>
      </p:sp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08AA2F9A-B109-7285-D3C5-F4809018D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4" y="1416012"/>
            <a:ext cx="6897878" cy="4035258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A7554B-DC99-8922-52BE-DDF2D56AB8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439900"/>
              </p:ext>
            </p:extLst>
          </p:nvPr>
        </p:nvGraphicFramePr>
        <p:xfrm>
          <a:off x="7161089" y="480317"/>
          <a:ext cx="5431604" cy="5897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04886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5126">
            <a:extLst>
              <a:ext uri="{FF2B5EF4-FFF2-40B4-BE49-F238E27FC236}">
                <a16:creationId xmlns:a16="http://schemas.microsoft.com/office/drawing/2014/main" id="{6AF6706C-CF07-43A1-BCC4-CBA5D3382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5129" name="Rectangle 5128">
            <a:extLst>
              <a:ext uri="{FF2B5EF4-FFF2-40B4-BE49-F238E27FC236}">
                <a16:creationId xmlns:a16="http://schemas.microsoft.com/office/drawing/2014/main" id="{09C946AC-2072-4946-A2B8-39F09D094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1" name="Picture 5130">
            <a:extLst>
              <a:ext uri="{FF2B5EF4-FFF2-40B4-BE49-F238E27FC236}">
                <a16:creationId xmlns:a16="http://schemas.microsoft.com/office/drawing/2014/main" id="{A748C8C8-F348-4D00-852A-26DD9EBCC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55"/>
          <a:stretch/>
        </p:blipFill>
        <p:spPr>
          <a:xfrm>
            <a:off x="0" y="0"/>
            <a:ext cx="6026763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47F9B9-E3F4-7F6E-8F4D-34A19C29216D}"/>
              </a:ext>
            </a:extLst>
          </p:cNvPr>
          <p:cNvSpPr txBox="1">
            <a:spLocks/>
          </p:cNvSpPr>
          <p:nvPr/>
        </p:nvSpPr>
        <p:spPr>
          <a:xfrm>
            <a:off x="785062" y="16823"/>
            <a:ext cx="5729251" cy="15864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4800" dirty="0">
                <a:solidFill>
                  <a:srgbClr val="FFFFFF"/>
                </a:solidFill>
              </a:rPr>
              <a:t>Adaptive-learning courseware</a:t>
            </a:r>
          </a:p>
        </p:txBody>
      </p:sp>
      <p:sp useBgFill="1">
        <p:nvSpPr>
          <p:cNvPr id="5133" name="Freeform 5">
            <a:extLst>
              <a:ext uri="{FF2B5EF4-FFF2-40B4-BE49-F238E27FC236}">
                <a16:creationId xmlns:a16="http://schemas.microsoft.com/office/drawing/2014/main" id="{559FD8B5-8CC4-4CFE-BD2A-1216B1F2C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5135" name="Freeform 14">
            <a:extLst>
              <a:ext uri="{FF2B5EF4-FFF2-40B4-BE49-F238E27FC236}">
                <a16:creationId xmlns:a16="http://schemas.microsoft.com/office/drawing/2014/main" id="{9ECF13F4-3D2A-4F2E-9BBD-3038670D2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37" name="Group 5136">
            <a:extLst>
              <a:ext uri="{FF2B5EF4-FFF2-40B4-BE49-F238E27FC236}">
                <a16:creationId xmlns:a16="http://schemas.microsoft.com/office/drawing/2014/main" id="{19660E16-DCC0-4B6C-8E84-4C2925800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5138" name="Straight Connector 5137">
              <a:extLst>
                <a:ext uri="{FF2B5EF4-FFF2-40B4-BE49-F238E27FC236}">
                  <a16:creationId xmlns:a16="http://schemas.microsoft.com/office/drawing/2014/main" id="{29130F79-611E-4458-B53E-36A2572171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9" name="Straight Connector 5138">
              <a:extLst>
                <a:ext uri="{FF2B5EF4-FFF2-40B4-BE49-F238E27FC236}">
                  <a16:creationId xmlns:a16="http://schemas.microsoft.com/office/drawing/2014/main" id="{2EA78691-46E9-469A-921B-9D16933E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0" name="Straight Connector 5139">
              <a:extLst>
                <a:ext uri="{FF2B5EF4-FFF2-40B4-BE49-F238E27FC236}">
                  <a16:creationId xmlns:a16="http://schemas.microsoft.com/office/drawing/2014/main" id="{CA4AA196-3090-4283-ADF0-893F810858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1" name="Straight Connector 5140">
              <a:extLst>
                <a:ext uri="{FF2B5EF4-FFF2-40B4-BE49-F238E27FC236}">
                  <a16:creationId xmlns:a16="http://schemas.microsoft.com/office/drawing/2014/main" id="{1FD33794-9D71-4B08-AE11-8B589EFBA2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2" name="Straight Connector 5141">
              <a:extLst>
                <a:ext uri="{FF2B5EF4-FFF2-40B4-BE49-F238E27FC236}">
                  <a16:creationId xmlns:a16="http://schemas.microsoft.com/office/drawing/2014/main" id="{38AFBF0E-867E-4181-93DF-9A13F334B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3" name="Straight Connector 5142">
              <a:extLst>
                <a:ext uri="{FF2B5EF4-FFF2-40B4-BE49-F238E27FC236}">
                  <a16:creationId xmlns:a16="http://schemas.microsoft.com/office/drawing/2014/main" id="{C7EA8258-0459-4037-BABC-B1A0A5D705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4" name="Straight Connector 5143">
              <a:extLst>
                <a:ext uri="{FF2B5EF4-FFF2-40B4-BE49-F238E27FC236}">
                  <a16:creationId xmlns:a16="http://schemas.microsoft.com/office/drawing/2014/main" id="{E8BB355F-363A-4046-90AF-3DDB7AA18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5" name="Straight Connector 5144">
              <a:extLst>
                <a:ext uri="{FF2B5EF4-FFF2-40B4-BE49-F238E27FC236}">
                  <a16:creationId xmlns:a16="http://schemas.microsoft.com/office/drawing/2014/main" id="{A9334308-B9EC-41CF-8B6C-23FB134BA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6" name="Straight Connector 5145">
              <a:extLst>
                <a:ext uri="{FF2B5EF4-FFF2-40B4-BE49-F238E27FC236}">
                  <a16:creationId xmlns:a16="http://schemas.microsoft.com/office/drawing/2014/main" id="{30781133-0656-4918-BE6A-703C148ED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7" name="Straight Connector 5146">
              <a:extLst>
                <a:ext uri="{FF2B5EF4-FFF2-40B4-BE49-F238E27FC236}">
                  <a16:creationId xmlns:a16="http://schemas.microsoft.com/office/drawing/2014/main" id="{6B4F93AD-8044-447B-8CAC-8A0697160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8" name="Straight Connector 5147">
              <a:extLst>
                <a:ext uri="{FF2B5EF4-FFF2-40B4-BE49-F238E27FC236}">
                  <a16:creationId xmlns:a16="http://schemas.microsoft.com/office/drawing/2014/main" id="{EAA78689-5B7A-4420-A3DC-0EA081583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9" name="Straight Connector 5148">
              <a:extLst>
                <a:ext uri="{FF2B5EF4-FFF2-40B4-BE49-F238E27FC236}">
                  <a16:creationId xmlns:a16="http://schemas.microsoft.com/office/drawing/2014/main" id="{F09CC934-4D78-4334-8B7F-4D0C13D6C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0" name="Straight Connector 5149">
              <a:extLst>
                <a:ext uri="{FF2B5EF4-FFF2-40B4-BE49-F238E27FC236}">
                  <a16:creationId xmlns:a16="http://schemas.microsoft.com/office/drawing/2014/main" id="{068DA411-6F43-42CF-8A08-B2871E3822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1" name="Straight Connector 5150">
              <a:extLst>
                <a:ext uri="{FF2B5EF4-FFF2-40B4-BE49-F238E27FC236}">
                  <a16:creationId xmlns:a16="http://schemas.microsoft.com/office/drawing/2014/main" id="{3417563A-04A5-4952-AA6D-E503558C5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2" name="Straight Connector 5151">
              <a:extLst>
                <a:ext uri="{FF2B5EF4-FFF2-40B4-BE49-F238E27FC236}">
                  <a16:creationId xmlns:a16="http://schemas.microsoft.com/office/drawing/2014/main" id="{4A41B232-E630-4AC7-9A97-763529D70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3" name="Straight Connector 5152">
              <a:extLst>
                <a:ext uri="{FF2B5EF4-FFF2-40B4-BE49-F238E27FC236}">
                  <a16:creationId xmlns:a16="http://schemas.microsoft.com/office/drawing/2014/main" id="{7EABA1A2-F7BA-4FB5-AD0A-A4DBBCF6F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4" name="Straight Connector 5153">
              <a:extLst>
                <a:ext uri="{FF2B5EF4-FFF2-40B4-BE49-F238E27FC236}">
                  <a16:creationId xmlns:a16="http://schemas.microsoft.com/office/drawing/2014/main" id="{7EA99E51-908F-4D65-AC2B-A8E75A1FE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5" name="Straight Connector 5154">
              <a:extLst>
                <a:ext uri="{FF2B5EF4-FFF2-40B4-BE49-F238E27FC236}">
                  <a16:creationId xmlns:a16="http://schemas.microsoft.com/office/drawing/2014/main" id="{5F2D126B-7D1C-4D2C-97D5-2D8C686B78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6" name="Straight Connector 5155">
              <a:extLst>
                <a:ext uri="{FF2B5EF4-FFF2-40B4-BE49-F238E27FC236}">
                  <a16:creationId xmlns:a16="http://schemas.microsoft.com/office/drawing/2014/main" id="{74B20164-1C4E-4FA3-A2E5-389E74077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7" name="Straight Connector 5156">
              <a:extLst>
                <a:ext uri="{FF2B5EF4-FFF2-40B4-BE49-F238E27FC236}">
                  <a16:creationId xmlns:a16="http://schemas.microsoft.com/office/drawing/2014/main" id="{C54E7AD9-228F-47CD-A598-CB579B489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8" name="Straight Connector 5157">
              <a:extLst>
                <a:ext uri="{FF2B5EF4-FFF2-40B4-BE49-F238E27FC236}">
                  <a16:creationId xmlns:a16="http://schemas.microsoft.com/office/drawing/2014/main" id="{D7D2B81A-6082-4668-8AA7-F2757C8EC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9" name="Straight Connector 5158">
              <a:extLst>
                <a:ext uri="{FF2B5EF4-FFF2-40B4-BE49-F238E27FC236}">
                  <a16:creationId xmlns:a16="http://schemas.microsoft.com/office/drawing/2014/main" id="{1469BD5F-3BFE-4BA0-A24F-7F80A73B8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0" name="Straight Connector 5159">
              <a:extLst>
                <a:ext uri="{FF2B5EF4-FFF2-40B4-BE49-F238E27FC236}">
                  <a16:creationId xmlns:a16="http://schemas.microsoft.com/office/drawing/2014/main" id="{224D532A-F49F-4BB9-AAA6-8B2B89CB6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1" name="Straight Connector 5160">
              <a:extLst>
                <a:ext uri="{FF2B5EF4-FFF2-40B4-BE49-F238E27FC236}">
                  <a16:creationId xmlns:a16="http://schemas.microsoft.com/office/drawing/2014/main" id="{EB2224AE-40A4-483D-991E-9490A01B7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2" name="Straight Connector 5161">
              <a:extLst>
                <a:ext uri="{FF2B5EF4-FFF2-40B4-BE49-F238E27FC236}">
                  <a16:creationId xmlns:a16="http://schemas.microsoft.com/office/drawing/2014/main" id="{DD3DE117-F3FA-4657-B4A7-40DE41238F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3" name="Straight Connector 5162">
              <a:extLst>
                <a:ext uri="{FF2B5EF4-FFF2-40B4-BE49-F238E27FC236}">
                  <a16:creationId xmlns:a16="http://schemas.microsoft.com/office/drawing/2014/main" id="{D85EA1EB-1126-463C-AD87-4FB126C6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4" name="Straight Connector 5163">
              <a:extLst>
                <a:ext uri="{FF2B5EF4-FFF2-40B4-BE49-F238E27FC236}">
                  <a16:creationId xmlns:a16="http://schemas.microsoft.com/office/drawing/2014/main" id="{90336723-7646-4B25-9EE9-519CC8334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5" name="Straight Connector 5164">
              <a:extLst>
                <a:ext uri="{FF2B5EF4-FFF2-40B4-BE49-F238E27FC236}">
                  <a16:creationId xmlns:a16="http://schemas.microsoft.com/office/drawing/2014/main" id="{652B6D8B-5579-4262-9376-B702382B0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6" name="Straight Connector 5165">
              <a:extLst>
                <a:ext uri="{FF2B5EF4-FFF2-40B4-BE49-F238E27FC236}">
                  <a16:creationId xmlns:a16="http://schemas.microsoft.com/office/drawing/2014/main" id="{B07893BD-D1AE-48C1-91A9-D478793762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7" name="Straight Connector 5166">
              <a:extLst>
                <a:ext uri="{FF2B5EF4-FFF2-40B4-BE49-F238E27FC236}">
                  <a16:creationId xmlns:a16="http://schemas.microsoft.com/office/drawing/2014/main" id="{0C6FEEA5-8E66-4C31-92AD-01305FF48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8" name="Straight Connector 5167">
              <a:extLst>
                <a:ext uri="{FF2B5EF4-FFF2-40B4-BE49-F238E27FC236}">
                  <a16:creationId xmlns:a16="http://schemas.microsoft.com/office/drawing/2014/main" id="{D3E18335-591C-4354-9390-DD371BB3F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9" name="Straight Connector 5168">
              <a:extLst>
                <a:ext uri="{FF2B5EF4-FFF2-40B4-BE49-F238E27FC236}">
                  <a16:creationId xmlns:a16="http://schemas.microsoft.com/office/drawing/2014/main" id="{151098D0-C2B4-4D61-92D5-C81DDBDA22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0" name="Straight Connector 5169">
              <a:extLst>
                <a:ext uri="{FF2B5EF4-FFF2-40B4-BE49-F238E27FC236}">
                  <a16:creationId xmlns:a16="http://schemas.microsoft.com/office/drawing/2014/main" id="{3EACD9C3-3E01-47CF-BC68-BDAE22E30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1" name="Straight Connector 5170">
              <a:extLst>
                <a:ext uri="{FF2B5EF4-FFF2-40B4-BE49-F238E27FC236}">
                  <a16:creationId xmlns:a16="http://schemas.microsoft.com/office/drawing/2014/main" id="{80A5C950-6480-44E0-9D50-F193147D5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2" name="Straight Connector 5171">
              <a:extLst>
                <a:ext uri="{FF2B5EF4-FFF2-40B4-BE49-F238E27FC236}">
                  <a16:creationId xmlns:a16="http://schemas.microsoft.com/office/drawing/2014/main" id="{C68F1BDE-24EB-4308-AB69-F353C8598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3" name="Straight Connector 5172">
              <a:extLst>
                <a:ext uri="{FF2B5EF4-FFF2-40B4-BE49-F238E27FC236}">
                  <a16:creationId xmlns:a16="http://schemas.microsoft.com/office/drawing/2014/main" id="{D83E12EF-845B-41E6-BA82-F6CD46C0FE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4" name="Straight Connector 5173">
              <a:extLst>
                <a:ext uri="{FF2B5EF4-FFF2-40B4-BE49-F238E27FC236}">
                  <a16:creationId xmlns:a16="http://schemas.microsoft.com/office/drawing/2014/main" id="{E646EE72-4D70-46B4-B655-74722AAC2A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5" name="Straight Connector 5174">
              <a:extLst>
                <a:ext uri="{FF2B5EF4-FFF2-40B4-BE49-F238E27FC236}">
                  <a16:creationId xmlns:a16="http://schemas.microsoft.com/office/drawing/2014/main" id="{72BB073B-89FD-4B47-814B-A8EE7A1EE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6" name="Straight Connector 5175">
              <a:extLst>
                <a:ext uri="{FF2B5EF4-FFF2-40B4-BE49-F238E27FC236}">
                  <a16:creationId xmlns:a16="http://schemas.microsoft.com/office/drawing/2014/main" id="{EEE25488-63A9-43E5-A03F-2E628C3B2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7" name="Straight Connector 5176">
              <a:extLst>
                <a:ext uri="{FF2B5EF4-FFF2-40B4-BE49-F238E27FC236}">
                  <a16:creationId xmlns:a16="http://schemas.microsoft.com/office/drawing/2014/main" id="{2BE7FDEE-BD70-4D8F-B5CE-4D03F1D00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8" name="Straight Connector 5177">
              <a:extLst>
                <a:ext uri="{FF2B5EF4-FFF2-40B4-BE49-F238E27FC236}">
                  <a16:creationId xmlns:a16="http://schemas.microsoft.com/office/drawing/2014/main" id="{3039673A-8522-4BFC-B8B2-7F2FEAED4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9" name="Straight Connector 5178">
              <a:extLst>
                <a:ext uri="{FF2B5EF4-FFF2-40B4-BE49-F238E27FC236}">
                  <a16:creationId xmlns:a16="http://schemas.microsoft.com/office/drawing/2014/main" id="{47AB08C4-AF01-4D1D-90EA-A4113CFF99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0" name="Straight Connector 5179">
              <a:extLst>
                <a:ext uri="{FF2B5EF4-FFF2-40B4-BE49-F238E27FC236}">
                  <a16:creationId xmlns:a16="http://schemas.microsoft.com/office/drawing/2014/main" id="{FC8E7B06-FF45-4365-9DF4-E8E315A5B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1" name="Straight Connector 5180">
              <a:extLst>
                <a:ext uri="{FF2B5EF4-FFF2-40B4-BE49-F238E27FC236}">
                  <a16:creationId xmlns:a16="http://schemas.microsoft.com/office/drawing/2014/main" id="{08F00765-F5EC-427C-A7A1-CDFA0406F2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2" name="Straight Connector 5181">
              <a:extLst>
                <a:ext uri="{FF2B5EF4-FFF2-40B4-BE49-F238E27FC236}">
                  <a16:creationId xmlns:a16="http://schemas.microsoft.com/office/drawing/2014/main" id="{2FE1EF8A-C81D-4879-9142-3697CA0BC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3" name="Straight Connector 5182">
              <a:extLst>
                <a:ext uri="{FF2B5EF4-FFF2-40B4-BE49-F238E27FC236}">
                  <a16:creationId xmlns:a16="http://schemas.microsoft.com/office/drawing/2014/main" id="{D80C0B62-6F07-4DD2-B308-F3C29F294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4" name="Straight Connector 5183">
              <a:extLst>
                <a:ext uri="{FF2B5EF4-FFF2-40B4-BE49-F238E27FC236}">
                  <a16:creationId xmlns:a16="http://schemas.microsoft.com/office/drawing/2014/main" id="{E9C7C8CB-2D13-4138-B3C1-B78EC19B5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5" name="Straight Connector 5184">
              <a:extLst>
                <a:ext uri="{FF2B5EF4-FFF2-40B4-BE49-F238E27FC236}">
                  <a16:creationId xmlns:a16="http://schemas.microsoft.com/office/drawing/2014/main" id="{8EB1BC7E-04BC-423C-843D-7C149C25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6" name="Straight Connector 5185">
              <a:extLst>
                <a:ext uri="{FF2B5EF4-FFF2-40B4-BE49-F238E27FC236}">
                  <a16:creationId xmlns:a16="http://schemas.microsoft.com/office/drawing/2014/main" id="{A8BA62C3-B17C-4AD0-B585-1C42ED745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7" name="Straight Connector 5186">
              <a:extLst>
                <a:ext uri="{FF2B5EF4-FFF2-40B4-BE49-F238E27FC236}">
                  <a16:creationId xmlns:a16="http://schemas.microsoft.com/office/drawing/2014/main" id="{1B6F8BD1-22F9-4EE2-93C7-F859F3B99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8" name="Straight Connector 5187">
              <a:extLst>
                <a:ext uri="{FF2B5EF4-FFF2-40B4-BE49-F238E27FC236}">
                  <a16:creationId xmlns:a16="http://schemas.microsoft.com/office/drawing/2014/main" id="{B173F2AA-33AE-4A43-AFA9-50C60D6F6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9" name="Straight Connector 5188">
              <a:extLst>
                <a:ext uri="{FF2B5EF4-FFF2-40B4-BE49-F238E27FC236}">
                  <a16:creationId xmlns:a16="http://schemas.microsoft.com/office/drawing/2014/main" id="{16339DB1-5BB0-42C5-B12D-7555AD403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0" name="Straight Connector 5189">
              <a:extLst>
                <a:ext uri="{FF2B5EF4-FFF2-40B4-BE49-F238E27FC236}">
                  <a16:creationId xmlns:a16="http://schemas.microsoft.com/office/drawing/2014/main" id="{1413BF1A-CE02-41EB-8977-EBE39AE0D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1" name="Straight Connector 5190">
              <a:extLst>
                <a:ext uri="{FF2B5EF4-FFF2-40B4-BE49-F238E27FC236}">
                  <a16:creationId xmlns:a16="http://schemas.microsoft.com/office/drawing/2014/main" id="{7899680C-3DC7-4B71-8D34-7EE8306FE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2" name="Straight Connector 5191">
              <a:extLst>
                <a:ext uri="{FF2B5EF4-FFF2-40B4-BE49-F238E27FC236}">
                  <a16:creationId xmlns:a16="http://schemas.microsoft.com/office/drawing/2014/main" id="{13B57EA5-419A-4EE0-BB93-356B12F6D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3" name="Straight Connector 5192">
              <a:extLst>
                <a:ext uri="{FF2B5EF4-FFF2-40B4-BE49-F238E27FC236}">
                  <a16:creationId xmlns:a16="http://schemas.microsoft.com/office/drawing/2014/main" id="{37A79B15-73B1-417F-A985-25FBC893F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4" name="Straight Connector 5193">
              <a:extLst>
                <a:ext uri="{FF2B5EF4-FFF2-40B4-BE49-F238E27FC236}">
                  <a16:creationId xmlns:a16="http://schemas.microsoft.com/office/drawing/2014/main" id="{566DE9DC-92E2-44D8-B7D0-D1295DD8F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5" name="Straight Connector 5194">
              <a:extLst>
                <a:ext uri="{FF2B5EF4-FFF2-40B4-BE49-F238E27FC236}">
                  <a16:creationId xmlns:a16="http://schemas.microsoft.com/office/drawing/2014/main" id="{A9A1F3CD-685D-4541-8715-91E39B1E23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6" name="Straight Connector 5195">
              <a:extLst>
                <a:ext uri="{FF2B5EF4-FFF2-40B4-BE49-F238E27FC236}">
                  <a16:creationId xmlns:a16="http://schemas.microsoft.com/office/drawing/2014/main" id="{C63E90F9-BD80-4805-A68E-CA56D52496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7" name="Straight Connector 5196">
              <a:extLst>
                <a:ext uri="{FF2B5EF4-FFF2-40B4-BE49-F238E27FC236}">
                  <a16:creationId xmlns:a16="http://schemas.microsoft.com/office/drawing/2014/main" id="{1014402D-979B-4D18-9E85-4D8F6C986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8" name="Straight Connector 5197">
              <a:extLst>
                <a:ext uri="{FF2B5EF4-FFF2-40B4-BE49-F238E27FC236}">
                  <a16:creationId xmlns:a16="http://schemas.microsoft.com/office/drawing/2014/main" id="{2A04AE49-4B0B-4908-B1DB-480F568D2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9" name="Straight Connector 5198">
              <a:extLst>
                <a:ext uri="{FF2B5EF4-FFF2-40B4-BE49-F238E27FC236}">
                  <a16:creationId xmlns:a16="http://schemas.microsoft.com/office/drawing/2014/main" id="{3293E6AC-4EF0-4B88-AC7E-BCB112010B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0" name="Straight Connector 5199">
              <a:extLst>
                <a:ext uri="{FF2B5EF4-FFF2-40B4-BE49-F238E27FC236}">
                  <a16:creationId xmlns:a16="http://schemas.microsoft.com/office/drawing/2014/main" id="{6344B49D-AFCD-4426-AC08-F3128282C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1" name="Straight Connector 5200">
              <a:extLst>
                <a:ext uri="{FF2B5EF4-FFF2-40B4-BE49-F238E27FC236}">
                  <a16:creationId xmlns:a16="http://schemas.microsoft.com/office/drawing/2014/main" id="{83B776AB-0884-47E4-AC8D-69A19A6103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2" name="Straight Connector 5201">
              <a:extLst>
                <a:ext uri="{FF2B5EF4-FFF2-40B4-BE49-F238E27FC236}">
                  <a16:creationId xmlns:a16="http://schemas.microsoft.com/office/drawing/2014/main" id="{01EC5397-87DB-4803-855B-44DFE9BBB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3" name="Straight Connector 5202">
              <a:extLst>
                <a:ext uri="{FF2B5EF4-FFF2-40B4-BE49-F238E27FC236}">
                  <a16:creationId xmlns:a16="http://schemas.microsoft.com/office/drawing/2014/main" id="{18EF0075-59DA-4C16-BF01-C65EE2DDD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4" name="Straight Connector 5203">
              <a:extLst>
                <a:ext uri="{FF2B5EF4-FFF2-40B4-BE49-F238E27FC236}">
                  <a16:creationId xmlns:a16="http://schemas.microsoft.com/office/drawing/2014/main" id="{9ABF3642-CC62-4EA5-8A59-1AFF97A56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5" name="Straight Connector 5204">
              <a:extLst>
                <a:ext uri="{FF2B5EF4-FFF2-40B4-BE49-F238E27FC236}">
                  <a16:creationId xmlns:a16="http://schemas.microsoft.com/office/drawing/2014/main" id="{F7715913-AE6D-4FFC-A6EC-E7EE027D2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6" name="Straight Connector 5205">
              <a:extLst>
                <a:ext uri="{FF2B5EF4-FFF2-40B4-BE49-F238E27FC236}">
                  <a16:creationId xmlns:a16="http://schemas.microsoft.com/office/drawing/2014/main" id="{46B78CB6-17D0-445E-A523-FD18D3BE29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7" name="Straight Connector 5206">
              <a:extLst>
                <a:ext uri="{FF2B5EF4-FFF2-40B4-BE49-F238E27FC236}">
                  <a16:creationId xmlns:a16="http://schemas.microsoft.com/office/drawing/2014/main" id="{783E7655-41DA-4DFA-9DEC-FD37064F0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8" name="Straight Connector 5207">
              <a:extLst>
                <a:ext uri="{FF2B5EF4-FFF2-40B4-BE49-F238E27FC236}">
                  <a16:creationId xmlns:a16="http://schemas.microsoft.com/office/drawing/2014/main" id="{5E953697-F897-4DE0-B735-80C721129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9" name="Straight Connector 5208">
              <a:extLst>
                <a:ext uri="{FF2B5EF4-FFF2-40B4-BE49-F238E27FC236}">
                  <a16:creationId xmlns:a16="http://schemas.microsoft.com/office/drawing/2014/main" id="{7C7CED19-0566-4D81-A59A-5A3561F1B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0" name="Straight Connector 5209">
              <a:extLst>
                <a:ext uri="{FF2B5EF4-FFF2-40B4-BE49-F238E27FC236}">
                  <a16:creationId xmlns:a16="http://schemas.microsoft.com/office/drawing/2014/main" id="{CE247A59-B18F-4331-BC8D-07C3DA5E8E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1" name="Straight Connector 5210">
              <a:extLst>
                <a:ext uri="{FF2B5EF4-FFF2-40B4-BE49-F238E27FC236}">
                  <a16:creationId xmlns:a16="http://schemas.microsoft.com/office/drawing/2014/main" id="{F21C3132-6A07-4EB5-A00C-2176067CB1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2" name="Straight Connector 5211">
              <a:extLst>
                <a:ext uri="{FF2B5EF4-FFF2-40B4-BE49-F238E27FC236}">
                  <a16:creationId xmlns:a16="http://schemas.microsoft.com/office/drawing/2014/main" id="{4067D677-3FA9-4187-B1CA-F6298A917C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3" name="Straight Connector 5212">
              <a:extLst>
                <a:ext uri="{FF2B5EF4-FFF2-40B4-BE49-F238E27FC236}">
                  <a16:creationId xmlns:a16="http://schemas.microsoft.com/office/drawing/2014/main" id="{82E9FC80-B3E8-47CE-862C-9F6E9E598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4" name="Straight Connector 5213">
              <a:extLst>
                <a:ext uri="{FF2B5EF4-FFF2-40B4-BE49-F238E27FC236}">
                  <a16:creationId xmlns:a16="http://schemas.microsoft.com/office/drawing/2014/main" id="{2D383F3C-A57C-472A-9E05-CCD8A4F8E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5" name="Straight Connector 5214">
              <a:extLst>
                <a:ext uri="{FF2B5EF4-FFF2-40B4-BE49-F238E27FC236}">
                  <a16:creationId xmlns:a16="http://schemas.microsoft.com/office/drawing/2014/main" id="{E534D376-6ABA-4DF9-BBEA-EB5A88180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E820A0A-271A-B36B-6CB5-0A619F425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134" y="1120619"/>
            <a:ext cx="2972215" cy="1181265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D30C80E6-2699-BC1E-8B73-A2128C4E9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814" y="2222908"/>
            <a:ext cx="4668753" cy="422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Wiley buys Knewton, an adaptive learning technology company">
            <a:extLst>
              <a:ext uri="{FF2B5EF4-FFF2-40B4-BE49-F238E27FC236}">
                <a16:creationId xmlns:a16="http://schemas.microsoft.com/office/drawing/2014/main" id="{00AA0941-46D9-1712-AD45-9EA6516F6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t="20944" r="6415" b="22358"/>
          <a:stretch/>
        </p:blipFill>
        <p:spPr bwMode="auto">
          <a:xfrm>
            <a:off x="284985" y="1568706"/>
            <a:ext cx="3624870" cy="86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Smart Sparrow | Uniseed">
            <a:extLst>
              <a:ext uri="{FF2B5EF4-FFF2-40B4-BE49-F238E27FC236}">
                <a16:creationId xmlns:a16="http://schemas.microsoft.com/office/drawing/2014/main" id="{6B8495F2-03D7-AECE-83FE-FB3C623D19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0" t="22241" r="15798" b="25299"/>
          <a:stretch/>
        </p:blipFill>
        <p:spPr bwMode="auto">
          <a:xfrm>
            <a:off x="284985" y="2548664"/>
            <a:ext cx="2386101" cy="127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Brightspace | Examity">
            <a:extLst>
              <a:ext uri="{FF2B5EF4-FFF2-40B4-BE49-F238E27FC236}">
                <a16:creationId xmlns:a16="http://schemas.microsoft.com/office/drawing/2014/main" id="{C6764590-8188-40AD-67E3-250574870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312" y="3938608"/>
            <a:ext cx="2352906" cy="14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Nearpod &amp; Utah Education Network Announce State-Wide Access to Digital ...">
            <a:extLst>
              <a:ext uri="{FF2B5EF4-FFF2-40B4-BE49-F238E27FC236}">
                <a16:creationId xmlns:a16="http://schemas.microsoft.com/office/drawing/2014/main" id="{99B51393-0DC0-4466-183F-6606760A59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6"/>
          <a:stretch/>
        </p:blipFill>
        <p:spPr bwMode="auto">
          <a:xfrm>
            <a:off x="1369279" y="5522108"/>
            <a:ext cx="3811939" cy="113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408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DCE2F-A84A-F768-1F38-93A6DF9DE8D7}"/>
              </a:ext>
            </a:extLst>
          </p:cNvPr>
          <p:cNvSpPr txBox="1">
            <a:spLocks/>
          </p:cNvSpPr>
          <p:nvPr/>
        </p:nvSpPr>
        <p:spPr>
          <a:xfrm>
            <a:off x="1032404" y="-149126"/>
            <a:ext cx="10127192" cy="9313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4000" dirty="0"/>
              <a:t>Socio-emotional (</a:t>
            </a:r>
            <a:r>
              <a:rPr lang="en-US" sz="4000" dirty="0" err="1"/>
              <a:t>seL</a:t>
            </a:r>
            <a:r>
              <a:rPr lang="en-US" sz="4000" dirty="0"/>
              <a:t>) biofeedback wearables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331A015-C28D-4AFB-65EB-2C1394F5EC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412319"/>
              </p:ext>
            </p:extLst>
          </p:nvPr>
        </p:nvGraphicFramePr>
        <p:xfrm>
          <a:off x="3134341" y="703782"/>
          <a:ext cx="6125964" cy="5902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 descr="&#10;">
            <a:extLst>
              <a:ext uri="{FF2B5EF4-FFF2-40B4-BE49-F238E27FC236}">
                <a16:creationId xmlns:a16="http://schemas.microsoft.com/office/drawing/2014/main" id="{94405C83-C9D1-7343-DE25-6443DA00BD9A}"/>
              </a:ext>
            </a:extLst>
          </p:cNvPr>
          <p:cNvSpPr/>
          <p:nvPr/>
        </p:nvSpPr>
        <p:spPr>
          <a:xfrm>
            <a:off x="9390580" y="2370759"/>
            <a:ext cx="2619910" cy="254799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82D7EA-BC00-0588-7CDD-C554C681036E}"/>
              </a:ext>
            </a:extLst>
          </p:cNvPr>
          <p:cNvSpPr txBox="1"/>
          <p:nvPr/>
        </p:nvSpPr>
        <p:spPr>
          <a:xfrm>
            <a:off x="9390580" y="2693137"/>
            <a:ext cx="261991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dirty="0"/>
              <a:t>Facial Recognition Scanners</a:t>
            </a:r>
          </a:p>
        </p:txBody>
      </p:sp>
      <p:pic>
        <p:nvPicPr>
          <p:cNvPr id="7178" name="Picture 10" descr="More Concerns and Details about How the Internet of Bodies (IoB) Will ...">
            <a:extLst>
              <a:ext uri="{FF2B5EF4-FFF2-40B4-BE49-F238E27FC236}">
                <a16:creationId xmlns:a16="http://schemas.microsoft.com/office/drawing/2014/main" id="{F0608B85-C5E8-04A9-C1D7-9559E72089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2185"/>
          <a:stretch/>
        </p:blipFill>
        <p:spPr bwMode="auto">
          <a:xfrm>
            <a:off x="0" y="2029144"/>
            <a:ext cx="3134341" cy="316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483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DCE2F-A84A-F768-1F38-93A6DF9DE8D7}"/>
              </a:ext>
            </a:extLst>
          </p:cNvPr>
          <p:cNvSpPr txBox="1">
            <a:spLocks/>
          </p:cNvSpPr>
          <p:nvPr/>
        </p:nvSpPr>
        <p:spPr>
          <a:xfrm>
            <a:off x="1032404" y="318865"/>
            <a:ext cx="10127192" cy="9313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4000" dirty="0"/>
              <a:t>EEG headgear</a:t>
            </a:r>
          </a:p>
        </p:txBody>
      </p:sp>
      <p:pic>
        <p:nvPicPr>
          <p:cNvPr id="7170" name="Picture 2" descr="Focus Headband helps you learn to focus">
            <a:extLst>
              <a:ext uri="{FF2B5EF4-FFF2-40B4-BE49-F238E27FC236}">
                <a16:creationId xmlns:a16="http://schemas.microsoft.com/office/drawing/2014/main" id="{16D505E3-2592-1D2F-C2C1-8BB4EB87D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4" y="2227411"/>
            <a:ext cx="4491519" cy="393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BrainCo">
            <a:extLst>
              <a:ext uri="{FF2B5EF4-FFF2-40B4-BE49-F238E27FC236}">
                <a16:creationId xmlns:a16="http://schemas.microsoft.com/office/drawing/2014/main" id="{9DCEAF91-9AEE-9DD3-9BC8-187DCA3DB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0" y="1099390"/>
            <a:ext cx="4921809" cy="166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Neurocore">
            <a:extLst>
              <a:ext uri="{FF2B5EF4-FFF2-40B4-BE49-F238E27FC236}">
                <a16:creationId xmlns:a16="http://schemas.microsoft.com/office/drawing/2014/main" id="{5E009362-CAAC-368D-AB99-72B6621E3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70" y="1250205"/>
            <a:ext cx="4921810" cy="136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Woman running a mobile neurofeedback session at home on the couch.">
            <a:extLst>
              <a:ext uri="{FF2B5EF4-FFF2-40B4-BE49-F238E27FC236}">
                <a16:creationId xmlns:a16="http://schemas.microsoft.com/office/drawing/2014/main" id="{07EC33A6-2177-2079-7D4E-8CEF0827B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695" y="2768191"/>
            <a:ext cx="6284360" cy="3389299"/>
          </a:xfrm>
          <a:prstGeom prst="rect">
            <a:avLst/>
          </a:prstGeom>
          <a:noFill/>
          <a:effectLst>
            <a:glow rad="12700">
              <a:schemeClr val="bg2">
                <a:lumMod val="75000"/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91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504A9-CAE9-E8DC-B683-444D1A54A105}"/>
              </a:ext>
            </a:extLst>
          </p:cNvPr>
          <p:cNvSpPr txBox="1">
            <a:spLocks/>
          </p:cNvSpPr>
          <p:nvPr/>
        </p:nvSpPr>
        <p:spPr>
          <a:xfrm>
            <a:off x="1032404" y="-6115"/>
            <a:ext cx="10127192" cy="9313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4000" dirty="0"/>
              <a:t>ECG monitors</a:t>
            </a:r>
          </a:p>
        </p:txBody>
      </p:sp>
      <p:pic>
        <p:nvPicPr>
          <p:cNvPr id="8194" name="Picture 2" descr="emWave2 handheld unit and software">
            <a:extLst>
              <a:ext uri="{FF2B5EF4-FFF2-40B4-BE49-F238E27FC236}">
                <a16:creationId xmlns:a16="http://schemas.microsoft.com/office/drawing/2014/main" id="{E6EBF0B8-64D7-9D94-6C95-85870DD95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38" y="3135633"/>
            <a:ext cx="4015729" cy="401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eartMath">
            <a:extLst>
              <a:ext uri="{FF2B5EF4-FFF2-40B4-BE49-F238E27FC236}">
                <a16:creationId xmlns:a16="http://schemas.microsoft.com/office/drawing/2014/main" id="{FF675529-711A-B6EC-B13B-F2F330634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0" y="1185636"/>
            <a:ext cx="6232708" cy="77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Global Coherence App">
            <a:extLst>
              <a:ext uri="{FF2B5EF4-FFF2-40B4-BE49-F238E27FC236}">
                <a16:creationId xmlns:a16="http://schemas.microsoft.com/office/drawing/2014/main" id="{2FD1C065-D327-120B-758C-441C9C2C6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533" y="2317565"/>
            <a:ext cx="4665997" cy="3252059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eartMath Institute">
            <a:extLst>
              <a:ext uri="{FF2B5EF4-FFF2-40B4-BE49-F238E27FC236}">
                <a16:creationId xmlns:a16="http://schemas.microsoft.com/office/drawing/2014/main" id="{0026A3A2-CCCA-D4B5-DF05-EAA898DBD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71" y="1070785"/>
            <a:ext cx="5649224" cy="100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>
            <a:extLst>
              <a:ext uri="{FF2B5EF4-FFF2-40B4-BE49-F238E27FC236}">
                <a16:creationId xmlns:a16="http://schemas.microsoft.com/office/drawing/2014/main" id="{15AA53A0-57D1-8EFE-FE9B-4A92C1D07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096" y="3490641"/>
            <a:ext cx="3429000" cy="3429000"/>
          </a:xfrm>
          <a:prstGeom prst="rect">
            <a:avLst/>
          </a:prstGeom>
          <a:noFill/>
          <a:effectLst>
            <a:glow rad="12700">
              <a:schemeClr val="bg2">
                <a:lumMod val="75000"/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994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185A1-2655-DA9D-FC0B-F237ACB921EC}"/>
              </a:ext>
            </a:extLst>
          </p:cNvPr>
          <p:cNvSpPr txBox="1">
            <a:spLocks/>
          </p:cNvSpPr>
          <p:nvPr/>
        </p:nvSpPr>
        <p:spPr>
          <a:xfrm>
            <a:off x="4056587" y="2818957"/>
            <a:ext cx="3998509" cy="7773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4000" dirty="0" err="1"/>
              <a:t>Gsr</a:t>
            </a:r>
            <a:r>
              <a:rPr lang="en-US" sz="4000" dirty="0"/>
              <a:t> bracelets</a:t>
            </a:r>
          </a:p>
        </p:txBody>
      </p:sp>
      <p:pic>
        <p:nvPicPr>
          <p:cNvPr id="9218" name="Picture 2" descr="Affectiva and iMotions announce partnership to add emotion analytics to ...">
            <a:extLst>
              <a:ext uri="{FF2B5EF4-FFF2-40B4-BE49-F238E27FC236}">
                <a16:creationId xmlns:a16="http://schemas.microsoft.com/office/drawing/2014/main" id="{E71435BA-230D-5D82-7992-41FA405FD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681" y="4308516"/>
            <a:ext cx="3723955" cy="171270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ffectiva | Q Sensor - Track your emotional arousal, activity and body ...">
            <a:extLst>
              <a:ext uri="{FF2B5EF4-FFF2-40B4-BE49-F238E27FC236}">
                <a16:creationId xmlns:a16="http://schemas.microsoft.com/office/drawing/2014/main" id="{B7B96593-BCCB-7837-C1FE-E09C12D87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33" y="1114064"/>
            <a:ext cx="3057554" cy="214708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Affectiva Launches Wearable Biosensor to Measure Human Emotions; MIT ...">
            <a:extLst>
              <a:ext uri="{FF2B5EF4-FFF2-40B4-BE49-F238E27FC236}">
                <a16:creationId xmlns:a16="http://schemas.microsoft.com/office/drawing/2014/main" id="{919B286A-7397-AF72-27FB-0BAD19F662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7" t="4080" r="3107"/>
          <a:stretch/>
        </p:blipFill>
        <p:spPr bwMode="auto">
          <a:xfrm>
            <a:off x="5078240" y="443806"/>
            <a:ext cx="2035520" cy="214708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Wearable sensor by Affectiva can measure anxiety and is helping autism ...">
            <a:extLst>
              <a:ext uri="{FF2B5EF4-FFF2-40B4-BE49-F238E27FC236}">
                <a16:creationId xmlns:a16="http://schemas.microsoft.com/office/drawing/2014/main" id="{B19831DB-C9F3-973D-F132-8407438FF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171" y="1114064"/>
            <a:ext cx="3102796" cy="214708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Gates Foundation still struggling with 'transparency' | KNKX">
            <a:extLst>
              <a:ext uri="{FF2B5EF4-FFF2-40B4-BE49-F238E27FC236}">
                <a16:creationId xmlns:a16="http://schemas.microsoft.com/office/drawing/2014/main" id="{B44C247F-2A3B-0A4D-F9D8-3A7993E85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363" y="3931407"/>
            <a:ext cx="3723955" cy="246692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630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9" name="Picture 10248">
            <a:extLst>
              <a:ext uri="{FF2B5EF4-FFF2-40B4-BE49-F238E27FC236}">
                <a16:creationId xmlns:a16="http://schemas.microsoft.com/office/drawing/2014/main" id="{FA4A8332-6151-481A-9DEC-D3D2FA1A2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F4CB2-011D-53A9-23CF-825CACB50F4B}"/>
              </a:ext>
            </a:extLst>
          </p:cNvPr>
          <p:cNvSpPr txBox="1">
            <a:spLocks/>
          </p:cNvSpPr>
          <p:nvPr/>
        </p:nvSpPr>
        <p:spPr>
          <a:xfrm>
            <a:off x="5459709" y="4050264"/>
            <a:ext cx="5700416" cy="1412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spcAft>
                <a:spcPts val="600"/>
              </a:spcAft>
            </a:pPr>
            <a:r>
              <a:rPr lang="en-US" sz="4000" dirty="0"/>
              <a:t>Facial-recognition scanners</a:t>
            </a:r>
          </a:p>
        </p:txBody>
      </p:sp>
      <p:grpSp>
        <p:nvGrpSpPr>
          <p:cNvPr id="10251" name="Group 10250">
            <a:extLst>
              <a:ext uri="{FF2B5EF4-FFF2-40B4-BE49-F238E27FC236}">
                <a16:creationId xmlns:a16="http://schemas.microsoft.com/office/drawing/2014/main" id="{DC1A4634-CF00-456C-BBEC-CEAAAAD06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1339066">
            <a:off x="6271701" y="-388326"/>
            <a:ext cx="4860947" cy="4224413"/>
            <a:chOff x="5281603" y="104899"/>
            <a:chExt cx="6910397" cy="6005491"/>
          </a:xfrm>
        </p:grpSpPr>
        <p:sp>
          <p:nvSpPr>
            <p:cNvPr id="10252" name="Freeform 13">
              <a:extLst>
                <a:ext uri="{FF2B5EF4-FFF2-40B4-BE49-F238E27FC236}">
                  <a16:creationId xmlns:a16="http://schemas.microsoft.com/office/drawing/2014/main" id="{90EFC584-AC34-453E-8A9C-7BEB89F64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253" name="Group 10252">
              <a:extLst>
                <a:ext uri="{FF2B5EF4-FFF2-40B4-BE49-F238E27FC236}">
                  <a16:creationId xmlns:a16="http://schemas.microsoft.com/office/drawing/2014/main" id="{35E9C08F-794C-4E4D-AFF0-0A985895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0254" name="Straight Connector 10253">
                <a:extLst>
                  <a:ext uri="{FF2B5EF4-FFF2-40B4-BE49-F238E27FC236}">
                    <a16:creationId xmlns:a16="http://schemas.microsoft.com/office/drawing/2014/main" id="{F1C99F1A-BB7C-49E1-98CF-DE28920915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55" name="Straight Connector 10254">
                <a:extLst>
                  <a:ext uri="{FF2B5EF4-FFF2-40B4-BE49-F238E27FC236}">
                    <a16:creationId xmlns:a16="http://schemas.microsoft.com/office/drawing/2014/main" id="{73B542F9-2D05-417C-A7AD-7AFFB7E0B0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56" name="Straight Connector 10255">
                <a:extLst>
                  <a:ext uri="{FF2B5EF4-FFF2-40B4-BE49-F238E27FC236}">
                    <a16:creationId xmlns:a16="http://schemas.microsoft.com/office/drawing/2014/main" id="{6FF1997A-17D4-4819-9FC2-B884E31044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57" name="Straight Connector 10256">
                <a:extLst>
                  <a:ext uri="{FF2B5EF4-FFF2-40B4-BE49-F238E27FC236}">
                    <a16:creationId xmlns:a16="http://schemas.microsoft.com/office/drawing/2014/main" id="{321503FF-7286-464B-8630-3BA09AB8D0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58" name="Straight Connector 10257">
                <a:extLst>
                  <a:ext uri="{FF2B5EF4-FFF2-40B4-BE49-F238E27FC236}">
                    <a16:creationId xmlns:a16="http://schemas.microsoft.com/office/drawing/2014/main" id="{E8A67DC0-D5C3-472C-AEAD-035EED2C69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59" name="Straight Connector 10258">
                <a:extLst>
                  <a:ext uri="{FF2B5EF4-FFF2-40B4-BE49-F238E27FC236}">
                    <a16:creationId xmlns:a16="http://schemas.microsoft.com/office/drawing/2014/main" id="{5A07BA38-40D5-4536-B326-48FBBFA103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0" name="Straight Connector 10259">
                <a:extLst>
                  <a:ext uri="{FF2B5EF4-FFF2-40B4-BE49-F238E27FC236}">
                    <a16:creationId xmlns:a16="http://schemas.microsoft.com/office/drawing/2014/main" id="{96D5E409-3A71-49C0-95CE-D1538BDE00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1" name="Straight Connector 10260">
                <a:extLst>
                  <a:ext uri="{FF2B5EF4-FFF2-40B4-BE49-F238E27FC236}">
                    <a16:creationId xmlns:a16="http://schemas.microsoft.com/office/drawing/2014/main" id="{670021DA-07B9-4496-8207-A757FAB41D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2" name="Straight Connector 10261">
                <a:extLst>
                  <a:ext uri="{FF2B5EF4-FFF2-40B4-BE49-F238E27FC236}">
                    <a16:creationId xmlns:a16="http://schemas.microsoft.com/office/drawing/2014/main" id="{3B27B1A5-5C41-4BC2-9105-D39F5E0C4E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3" name="Straight Connector 10262">
                <a:extLst>
                  <a:ext uri="{FF2B5EF4-FFF2-40B4-BE49-F238E27FC236}">
                    <a16:creationId xmlns:a16="http://schemas.microsoft.com/office/drawing/2014/main" id="{D5B4BDD0-9FB4-452D-A638-BFD7F32AAC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4" name="Straight Connector 10263">
                <a:extLst>
                  <a:ext uri="{FF2B5EF4-FFF2-40B4-BE49-F238E27FC236}">
                    <a16:creationId xmlns:a16="http://schemas.microsoft.com/office/drawing/2014/main" id="{CCF1E199-162B-4EAA-B5F7-D9163A1FF5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5" name="Straight Connector 10264">
                <a:extLst>
                  <a:ext uri="{FF2B5EF4-FFF2-40B4-BE49-F238E27FC236}">
                    <a16:creationId xmlns:a16="http://schemas.microsoft.com/office/drawing/2014/main" id="{B0AE6598-0863-406C-ADA1-A775032624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6" name="Straight Connector 10265">
                <a:extLst>
                  <a:ext uri="{FF2B5EF4-FFF2-40B4-BE49-F238E27FC236}">
                    <a16:creationId xmlns:a16="http://schemas.microsoft.com/office/drawing/2014/main" id="{43371116-3488-4DB2-A304-1F3C5928D1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7" name="Straight Connector 10266">
                <a:extLst>
                  <a:ext uri="{FF2B5EF4-FFF2-40B4-BE49-F238E27FC236}">
                    <a16:creationId xmlns:a16="http://schemas.microsoft.com/office/drawing/2014/main" id="{A908A675-2DB3-443D-9FD0-66C85E1CE7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8" name="Straight Connector 10267">
                <a:extLst>
                  <a:ext uri="{FF2B5EF4-FFF2-40B4-BE49-F238E27FC236}">
                    <a16:creationId xmlns:a16="http://schemas.microsoft.com/office/drawing/2014/main" id="{DC278961-7F1D-429D-BEBE-98973C7064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9" name="Straight Connector 10268">
                <a:extLst>
                  <a:ext uri="{FF2B5EF4-FFF2-40B4-BE49-F238E27FC236}">
                    <a16:creationId xmlns:a16="http://schemas.microsoft.com/office/drawing/2014/main" id="{71ADF9F0-31DE-49C4-924E-888A58F0AC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0" name="Straight Connector 10269">
                <a:extLst>
                  <a:ext uri="{FF2B5EF4-FFF2-40B4-BE49-F238E27FC236}">
                    <a16:creationId xmlns:a16="http://schemas.microsoft.com/office/drawing/2014/main" id="{46107732-E440-421D-976A-BD8673768F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1" name="Straight Connector 10270">
                <a:extLst>
                  <a:ext uri="{FF2B5EF4-FFF2-40B4-BE49-F238E27FC236}">
                    <a16:creationId xmlns:a16="http://schemas.microsoft.com/office/drawing/2014/main" id="{D60366E1-EC44-4EFF-A8C6-ECDE627CB9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2" name="Straight Connector 10271">
                <a:extLst>
                  <a:ext uri="{FF2B5EF4-FFF2-40B4-BE49-F238E27FC236}">
                    <a16:creationId xmlns:a16="http://schemas.microsoft.com/office/drawing/2014/main" id="{D9A78416-2D8B-4B20-98C8-1029FD4603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3" name="Straight Connector 10272">
                <a:extLst>
                  <a:ext uri="{FF2B5EF4-FFF2-40B4-BE49-F238E27FC236}">
                    <a16:creationId xmlns:a16="http://schemas.microsoft.com/office/drawing/2014/main" id="{37BE981C-5C80-4E13-9FD8-B35455F759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4" name="Straight Connector 10273">
                <a:extLst>
                  <a:ext uri="{FF2B5EF4-FFF2-40B4-BE49-F238E27FC236}">
                    <a16:creationId xmlns:a16="http://schemas.microsoft.com/office/drawing/2014/main" id="{18F430D8-931C-4E93-9D8C-1357AD8DB0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5" name="Straight Connector 10274">
                <a:extLst>
                  <a:ext uri="{FF2B5EF4-FFF2-40B4-BE49-F238E27FC236}">
                    <a16:creationId xmlns:a16="http://schemas.microsoft.com/office/drawing/2014/main" id="{F4C41E18-8B54-480B-83D8-8176A05391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6" name="Straight Connector 10275">
                <a:extLst>
                  <a:ext uri="{FF2B5EF4-FFF2-40B4-BE49-F238E27FC236}">
                    <a16:creationId xmlns:a16="http://schemas.microsoft.com/office/drawing/2014/main" id="{AFC2AFA4-1C48-4D20-8B9F-8EEA48F3D6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7" name="Straight Connector 10276">
                <a:extLst>
                  <a:ext uri="{FF2B5EF4-FFF2-40B4-BE49-F238E27FC236}">
                    <a16:creationId xmlns:a16="http://schemas.microsoft.com/office/drawing/2014/main" id="{1156742D-7511-44F3-BB8C-4F52C41B96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8" name="Straight Connector 10277">
                <a:extLst>
                  <a:ext uri="{FF2B5EF4-FFF2-40B4-BE49-F238E27FC236}">
                    <a16:creationId xmlns:a16="http://schemas.microsoft.com/office/drawing/2014/main" id="{0F5B4A8E-5A92-468F-AFA9-29EE21CAB3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9" name="Straight Connector 10278">
                <a:extLst>
                  <a:ext uri="{FF2B5EF4-FFF2-40B4-BE49-F238E27FC236}">
                    <a16:creationId xmlns:a16="http://schemas.microsoft.com/office/drawing/2014/main" id="{0B1B3F74-161B-4BC9-9E53-04EAF47627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0" name="Straight Connector 10279">
                <a:extLst>
                  <a:ext uri="{FF2B5EF4-FFF2-40B4-BE49-F238E27FC236}">
                    <a16:creationId xmlns:a16="http://schemas.microsoft.com/office/drawing/2014/main" id="{DD4E709A-22B5-40DA-96AF-AC16C377B5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1" name="Straight Connector 10280">
                <a:extLst>
                  <a:ext uri="{FF2B5EF4-FFF2-40B4-BE49-F238E27FC236}">
                    <a16:creationId xmlns:a16="http://schemas.microsoft.com/office/drawing/2014/main" id="{7CE75552-806C-4FF6-A5C3-3B8DEA629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2" name="Straight Connector 10281">
                <a:extLst>
                  <a:ext uri="{FF2B5EF4-FFF2-40B4-BE49-F238E27FC236}">
                    <a16:creationId xmlns:a16="http://schemas.microsoft.com/office/drawing/2014/main" id="{71B20381-8B16-4D78-9E15-1D8ED59DDB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3" name="Straight Connector 10282">
                <a:extLst>
                  <a:ext uri="{FF2B5EF4-FFF2-40B4-BE49-F238E27FC236}">
                    <a16:creationId xmlns:a16="http://schemas.microsoft.com/office/drawing/2014/main" id="{10C44C95-4178-4E32-BB3A-33475943AF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4" name="Straight Connector 10283">
                <a:extLst>
                  <a:ext uri="{FF2B5EF4-FFF2-40B4-BE49-F238E27FC236}">
                    <a16:creationId xmlns:a16="http://schemas.microsoft.com/office/drawing/2014/main" id="{8EE41B3A-EEFE-4CB9-872E-414F7958D5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5" name="Straight Connector 10284">
                <a:extLst>
                  <a:ext uri="{FF2B5EF4-FFF2-40B4-BE49-F238E27FC236}">
                    <a16:creationId xmlns:a16="http://schemas.microsoft.com/office/drawing/2014/main" id="{52922CEA-12B3-483F-9178-4C62B3CF27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6" name="Straight Connector 10285">
                <a:extLst>
                  <a:ext uri="{FF2B5EF4-FFF2-40B4-BE49-F238E27FC236}">
                    <a16:creationId xmlns:a16="http://schemas.microsoft.com/office/drawing/2014/main" id="{03F5F6A6-C06F-42AE-9FBD-4B3BCB4ACC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7" name="Straight Connector 10286">
                <a:extLst>
                  <a:ext uri="{FF2B5EF4-FFF2-40B4-BE49-F238E27FC236}">
                    <a16:creationId xmlns:a16="http://schemas.microsoft.com/office/drawing/2014/main" id="{661ED679-2530-4361-B95B-B05F1C9415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8" name="Straight Connector 10287">
                <a:extLst>
                  <a:ext uri="{FF2B5EF4-FFF2-40B4-BE49-F238E27FC236}">
                    <a16:creationId xmlns:a16="http://schemas.microsoft.com/office/drawing/2014/main" id="{135C9826-4C9B-4A12-BC07-700ACCD405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9" name="Straight Connector 10288">
                <a:extLst>
                  <a:ext uri="{FF2B5EF4-FFF2-40B4-BE49-F238E27FC236}">
                    <a16:creationId xmlns:a16="http://schemas.microsoft.com/office/drawing/2014/main" id="{3C2E88E6-BE2E-4523-962A-86D55D7D17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0" name="Straight Connector 10289">
                <a:extLst>
                  <a:ext uri="{FF2B5EF4-FFF2-40B4-BE49-F238E27FC236}">
                    <a16:creationId xmlns:a16="http://schemas.microsoft.com/office/drawing/2014/main" id="{927BAF17-D38B-4F1C-B564-BC3B5E5A84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1" name="Straight Connector 10290">
                <a:extLst>
                  <a:ext uri="{FF2B5EF4-FFF2-40B4-BE49-F238E27FC236}">
                    <a16:creationId xmlns:a16="http://schemas.microsoft.com/office/drawing/2014/main" id="{6FDD6921-0E35-49D0-B71C-28BBA43752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2" name="Straight Connector 10291">
                <a:extLst>
                  <a:ext uri="{FF2B5EF4-FFF2-40B4-BE49-F238E27FC236}">
                    <a16:creationId xmlns:a16="http://schemas.microsoft.com/office/drawing/2014/main" id="{9955FA46-DEA3-469F-B77D-93DC5E2663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3" name="Straight Connector 10292">
                <a:extLst>
                  <a:ext uri="{FF2B5EF4-FFF2-40B4-BE49-F238E27FC236}">
                    <a16:creationId xmlns:a16="http://schemas.microsoft.com/office/drawing/2014/main" id="{3669F542-38C0-48F1-8AAC-2969D20A50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4" name="Straight Connector 10293">
                <a:extLst>
                  <a:ext uri="{FF2B5EF4-FFF2-40B4-BE49-F238E27FC236}">
                    <a16:creationId xmlns:a16="http://schemas.microsoft.com/office/drawing/2014/main" id="{B710B796-9CE4-4EB4-BF7F-11851B718E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5" name="Straight Connector 10294">
                <a:extLst>
                  <a:ext uri="{FF2B5EF4-FFF2-40B4-BE49-F238E27FC236}">
                    <a16:creationId xmlns:a16="http://schemas.microsoft.com/office/drawing/2014/main" id="{8C0281A4-7AF1-4013-837D-31C95EEECF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6" name="Straight Connector 10295">
                <a:extLst>
                  <a:ext uri="{FF2B5EF4-FFF2-40B4-BE49-F238E27FC236}">
                    <a16:creationId xmlns:a16="http://schemas.microsoft.com/office/drawing/2014/main" id="{9EDB2E49-0514-48F8-BC6A-83DE95F117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7" name="Straight Connector 10296">
                <a:extLst>
                  <a:ext uri="{FF2B5EF4-FFF2-40B4-BE49-F238E27FC236}">
                    <a16:creationId xmlns:a16="http://schemas.microsoft.com/office/drawing/2014/main" id="{8B2B6D20-7D59-4DF1-BFD3-A4C5708CF7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8" name="Straight Connector 10297">
                <a:extLst>
                  <a:ext uri="{FF2B5EF4-FFF2-40B4-BE49-F238E27FC236}">
                    <a16:creationId xmlns:a16="http://schemas.microsoft.com/office/drawing/2014/main" id="{5B00B150-B796-4C5C-AC31-98D060282F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9" name="Straight Connector 10298">
                <a:extLst>
                  <a:ext uri="{FF2B5EF4-FFF2-40B4-BE49-F238E27FC236}">
                    <a16:creationId xmlns:a16="http://schemas.microsoft.com/office/drawing/2014/main" id="{A89CD9D5-F74D-4CE0-9C43-EC23B03979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0" name="Straight Connector 10299">
                <a:extLst>
                  <a:ext uri="{FF2B5EF4-FFF2-40B4-BE49-F238E27FC236}">
                    <a16:creationId xmlns:a16="http://schemas.microsoft.com/office/drawing/2014/main" id="{4C1AB5F8-6407-403F-B281-8B192B383F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1" name="Straight Connector 10300">
                <a:extLst>
                  <a:ext uri="{FF2B5EF4-FFF2-40B4-BE49-F238E27FC236}">
                    <a16:creationId xmlns:a16="http://schemas.microsoft.com/office/drawing/2014/main" id="{1C7BFA8A-97EA-4088-A90E-A902C03FB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2" name="Straight Connector 10301">
                <a:extLst>
                  <a:ext uri="{FF2B5EF4-FFF2-40B4-BE49-F238E27FC236}">
                    <a16:creationId xmlns:a16="http://schemas.microsoft.com/office/drawing/2014/main" id="{8D2DC1CD-8EC5-4976-ADEB-2E06164C09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3" name="Straight Connector 10302">
                <a:extLst>
                  <a:ext uri="{FF2B5EF4-FFF2-40B4-BE49-F238E27FC236}">
                    <a16:creationId xmlns:a16="http://schemas.microsoft.com/office/drawing/2014/main" id="{67277F67-4C66-4421-AE77-90895E800B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4" name="Straight Connector 10303">
                <a:extLst>
                  <a:ext uri="{FF2B5EF4-FFF2-40B4-BE49-F238E27FC236}">
                    <a16:creationId xmlns:a16="http://schemas.microsoft.com/office/drawing/2014/main" id="{3E05E8F7-5B28-4E47-924C-90D8456CD7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5" name="Straight Connector 10304">
                <a:extLst>
                  <a:ext uri="{FF2B5EF4-FFF2-40B4-BE49-F238E27FC236}">
                    <a16:creationId xmlns:a16="http://schemas.microsoft.com/office/drawing/2014/main" id="{5A85ACD6-DBB1-401A-BBBA-003F9B77AE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6" name="Straight Connector 10305">
                <a:extLst>
                  <a:ext uri="{FF2B5EF4-FFF2-40B4-BE49-F238E27FC236}">
                    <a16:creationId xmlns:a16="http://schemas.microsoft.com/office/drawing/2014/main" id="{7B2C7E58-C86A-4951-B94C-D73FA7FDA4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7" name="Straight Connector 10306">
                <a:extLst>
                  <a:ext uri="{FF2B5EF4-FFF2-40B4-BE49-F238E27FC236}">
                    <a16:creationId xmlns:a16="http://schemas.microsoft.com/office/drawing/2014/main" id="{D02D4B54-E8D9-4A8E-A8AF-D0BA9FDC4A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8" name="Straight Connector 10307">
                <a:extLst>
                  <a:ext uri="{FF2B5EF4-FFF2-40B4-BE49-F238E27FC236}">
                    <a16:creationId xmlns:a16="http://schemas.microsoft.com/office/drawing/2014/main" id="{D90138EB-1F72-421B-AEFA-A56128397B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9" name="Straight Connector 10308">
                <a:extLst>
                  <a:ext uri="{FF2B5EF4-FFF2-40B4-BE49-F238E27FC236}">
                    <a16:creationId xmlns:a16="http://schemas.microsoft.com/office/drawing/2014/main" id="{5F559951-B6A6-4E50-BC91-2E2C2D55F2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0" name="Straight Connector 10309">
                <a:extLst>
                  <a:ext uri="{FF2B5EF4-FFF2-40B4-BE49-F238E27FC236}">
                    <a16:creationId xmlns:a16="http://schemas.microsoft.com/office/drawing/2014/main" id="{D77725C9-CDB3-41D2-AFD0-4BFC5F9083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1" name="Straight Connector 10310">
                <a:extLst>
                  <a:ext uri="{FF2B5EF4-FFF2-40B4-BE49-F238E27FC236}">
                    <a16:creationId xmlns:a16="http://schemas.microsoft.com/office/drawing/2014/main" id="{5C36F5EB-F912-43CE-8DBF-86CBC786C6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2" name="Straight Connector 10311">
                <a:extLst>
                  <a:ext uri="{FF2B5EF4-FFF2-40B4-BE49-F238E27FC236}">
                    <a16:creationId xmlns:a16="http://schemas.microsoft.com/office/drawing/2014/main" id="{635FAFC1-CD70-4F35-BEAC-92156D10F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3" name="Straight Connector 10312">
                <a:extLst>
                  <a:ext uri="{FF2B5EF4-FFF2-40B4-BE49-F238E27FC236}">
                    <a16:creationId xmlns:a16="http://schemas.microsoft.com/office/drawing/2014/main" id="{754F09C1-35B1-4C5D-AFCE-0FF5E43349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4" name="Straight Connector 10313">
                <a:extLst>
                  <a:ext uri="{FF2B5EF4-FFF2-40B4-BE49-F238E27FC236}">
                    <a16:creationId xmlns:a16="http://schemas.microsoft.com/office/drawing/2014/main" id="{23EF58D0-8110-451E-82EC-9D42493F17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5" name="Straight Connector 10314">
                <a:extLst>
                  <a:ext uri="{FF2B5EF4-FFF2-40B4-BE49-F238E27FC236}">
                    <a16:creationId xmlns:a16="http://schemas.microsoft.com/office/drawing/2014/main" id="{C014D619-9F4F-484E-B941-8476F8B1BA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6" name="Straight Connector 10315">
                <a:extLst>
                  <a:ext uri="{FF2B5EF4-FFF2-40B4-BE49-F238E27FC236}">
                    <a16:creationId xmlns:a16="http://schemas.microsoft.com/office/drawing/2014/main" id="{42C3904F-B896-45BD-B89B-F91A955350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7" name="Straight Connector 10316">
                <a:extLst>
                  <a:ext uri="{FF2B5EF4-FFF2-40B4-BE49-F238E27FC236}">
                    <a16:creationId xmlns:a16="http://schemas.microsoft.com/office/drawing/2014/main" id="{3C857C33-5660-41D2-85EF-8DF89C7A18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8" name="Straight Connector 10317">
                <a:extLst>
                  <a:ext uri="{FF2B5EF4-FFF2-40B4-BE49-F238E27FC236}">
                    <a16:creationId xmlns:a16="http://schemas.microsoft.com/office/drawing/2014/main" id="{CD37B5DF-F507-4477-BDDA-A16D866039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9" name="Straight Connector 10318">
                <a:extLst>
                  <a:ext uri="{FF2B5EF4-FFF2-40B4-BE49-F238E27FC236}">
                    <a16:creationId xmlns:a16="http://schemas.microsoft.com/office/drawing/2014/main" id="{82059CCF-A142-4899-9CB2-96989FDB0C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0" name="Straight Connector 10319">
                <a:extLst>
                  <a:ext uri="{FF2B5EF4-FFF2-40B4-BE49-F238E27FC236}">
                    <a16:creationId xmlns:a16="http://schemas.microsoft.com/office/drawing/2014/main" id="{9D54F23F-3CCE-4230-9450-7E0F57C832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1" name="Straight Connector 10320">
                <a:extLst>
                  <a:ext uri="{FF2B5EF4-FFF2-40B4-BE49-F238E27FC236}">
                    <a16:creationId xmlns:a16="http://schemas.microsoft.com/office/drawing/2014/main" id="{7A327725-CC82-4EC4-BC62-404DF8C928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2" name="Straight Connector 10321">
                <a:extLst>
                  <a:ext uri="{FF2B5EF4-FFF2-40B4-BE49-F238E27FC236}">
                    <a16:creationId xmlns:a16="http://schemas.microsoft.com/office/drawing/2014/main" id="{D43BC259-8300-4DA0-B0F4-9D4F96A76A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3" name="Straight Connector 10322">
                <a:extLst>
                  <a:ext uri="{FF2B5EF4-FFF2-40B4-BE49-F238E27FC236}">
                    <a16:creationId xmlns:a16="http://schemas.microsoft.com/office/drawing/2014/main" id="{4587A259-7B5F-4BB1-ACBB-9F8AFE340E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4" name="Straight Connector 10323">
                <a:extLst>
                  <a:ext uri="{FF2B5EF4-FFF2-40B4-BE49-F238E27FC236}">
                    <a16:creationId xmlns:a16="http://schemas.microsoft.com/office/drawing/2014/main" id="{2D793FA1-D76B-4059-9FC6-4A43614CD0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5" name="Straight Connector 10324">
                <a:extLst>
                  <a:ext uri="{FF2B5EF4-FFF2-40B4-BE49-F238E27FC236}">
                    <a16:creationId xmlns:a16="http://schemas.microsoft.com/office/drawing/2014/main" id="{865E1101-60DE-4A2E-83CB-F2120F3EE8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6" name="Straight Connector 10325">
                <a:extLst>
                  <a:ext uri="{FF2B5EF4-FFF2-40B4-BE49-F238E27FC236}">
                    <a16:creationId xmlns:a16="http://schemas.microsoft.com/office/drawing/2014/main" id="{5FC297E9-5BAF-4DFE-98C5-D210C07A62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7" name="Straight Connector 10326">
                <a:extLst>
                  <a:ext uri="{FF2B5EF4-FFF2-40B4-BE49-F238E27FC236}">
                    <a16:creationId xmlns:a16="http://schemas.microsoft.com/office/drawing/2014/main" id="{3088415C-6522-4AB4-8D73-0BEFB4E71B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8" name="Straight Connector 10327">
                <a:extLst>
                  <a:ext uri="{FF2B5EF4-FFF2-40B4-BE49-F238E27FC236}">
                    <a16:creationId xmlns:a16="http://schemas.microsoft.com/office/drawing/2014/main" id="{FCD617DB-B3D3-4213-A9DD-8BA7932B15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9" name="Straight Connector 10328">
                <a:extLst>
                  <a:ext uri="{FF2B5EF4-FFF2-40B4-BE49-F238E27FC236}">
                    <a16:creationId xmlns:a16="http://schemas.microsoft.com/office/drawing/2014/main" id="{1450E7E0-1ACD-47BB-9687-C3FBFEEE80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30" name="Straight Connector 10329">
                <a:extLst>
                  <a:ext uri="{FF2B5EF4-FFF2-40B4-BE49-F238E27FC236}">
                    <a16:creationId xmlns:a16="http://schemas.microsoft.com/office/drawing/2014/main" id="{A595F51C-2E95-4044-B3D8-A2F5964438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31" name="Straight Connector 10330">
                <a:extLst>
                  <a:ext uri="{FF2B5EF4-FFF2-40B4-BE49-F238E27FC236}">
                    <a16:creationId xmlns:a16="http://schemas.microsoft.com/office/drawing/2014/main" id="{A87D73B1-3A33-491F-BA89-51B2839106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42" name="Picture 2" descr="Facial Recognition System Concept. Face Recognition. 3D Scanning. Face ...">
            <a:extLst>
              <a:ext uri="{FF2B5EF4-FFF2-40B4-BE49-F238E27FC236}">
                <a16:creationId xmlns:a16="http://schemas.microsoft.com/office/drawing/2014/main" id="{3EAC499F-762C-6355-C929-BD5EDBFCD5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" r="2" b="2"/>
          <a:stretch/>
        </p:blipFill>
        <p:spPr bwMode="auto">
          <a:xfrm>
            <a:off x="6080591" y="-2008"/>
            <a:ext cx="4787317" cy="3415082"/>
          </a:xfrm>
          <a:custGeom>
            <a:avLst/>
            <a:gdLst/>
            <a:ahLst/>
            <a:cxnLst/>
            <a:rect l="l" t="t" r="r" b="b"/>
            <a:pathLst>
              <a:path w="4411344" h="3146878">
                <a:moveTo>
                  <a:pt x="211873" y="0"/>
                </a:moveTo>
                <a:lnTo>
                  <a:pt x="4199471" y="0"/>
                </a:lnTo>
                <a:lnTo>
                  <a:pt x="4205314" y="11242"/>
                </a:lnTo>
                <a:cubicBezTo>
                  <a:pt x="4337510" y="294369"/>
                  <a:pt x="4411344" y="610214"/>
                  <a:pt x="4411344" y="943304"/>
                </a:cubicBezTo>
                <a:cubicBezTo>
                  <a:pt x="4411344" y="2085328"/>
                  <a:pt x="3543413" y="3024636"/>
                  <a:pt x="2431189" y="3137588"/>
                </a:cubicBezTo>
                <a:lnTo>
                  <a:pt x="2247220" y="3146878"/>
                </a:lnTo>
                <a:lnTo>
                  <a:pt x="2164124" y="3146878"/>
                </a:lnTo>
                <a:lnTo>
                  <a:pt x="1980155" y="3137588"/>
                </a:lnTo>
                <a:cubicBezTo>
                  <a:pt x="867932" y="3024636"/>
                  <a:pt x="0" y="2085328"/>
                  <a:pt x="0" y="943304"/>
                </a:cubicBezTo>
                <a:cubicBezTo>
                  <a:pt x="0" y="610214"/>
                  <a:pt x="73835" y="294369"/>
                  <a:pt x="206030" y="1124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3" name="Rectangle 10332">
            <a:extLst>
              <a:ext uri="{FF2B5EF4-FFF2-40B4-BE49-F238E27FC236}">
                <a16:creationId xmlns:a16="http://schemas.microsoft.com/office/drawing/2014/main" id="{73710393-C767-43F2-8FBD-DFC6C6DE6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9033" y="4357158"/>
            <a:ext cx="723900" cy="177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5" name="Group 10334">
            <a:extLst>
              <a:ext uri="{FF2B5EF4-FFF2-40B4-BE49-F238E27FC236}">
                <a16:creationId xmlns:a16="http://schemas.microsoft.com/office/drawing/2014/main" id="{24BFFD1D-EF0D-48A3-9398-5E7B37687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9884888">
            <a:off x="-455822" y="254671"/>
            <a:ext cx="6564414" cy="5704814"/>
            <a:chOff x="5281603" y="104899"/>
            <a:chExt cx="6910397" cy="6005491"/>
          </a:xfrm>
        </p:grpSpPr>
        <p:sp>
          <p:nvSpPr>
            <p:cNvPr id="10336" name="Freeform 97">
              <a:extLst>
                <a:ext uri="{FF2B5EF4-FFF2-40B4-BE49-F238E27FC236}">
                  <a16:creationId xmlns:a16="http://schemas.microsoft.com/office/drawing/2014/main" id="{689353F2-B99A-4264-BFDB-C10D8AD9C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337" name="Group 10336">
              <a:extLst>
                <a:ext uri="{FF2B5EF4-FFF2-40B4-BE49-F238E27FC236}">
                  <a16:creationId xmlns:a16="http://schemas.microsoft.com/office/drawing/2014/main" id="{9F98F031-719D-4CBA-9C8B-E0A16DED2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0338" name="Straight Connector 10337">
                <a:extLst>
                  <a:ext uri="{FF2B5EF4-FFF2-40B4-BE49-F238E27FC236}">
                    <a16:creationId xmlns:a16="http://schemas.microsoft.com/office/drawing/2014/main" id="{7F0BF977-B855-4AE5-99C3-F8550048EA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39" name="Straight Connector 10338">
                <a:extLst>
                  <a:ext uri="{FF2B5EF4-FFF2-40B4-BE49-F238E27FC236}">
                    <a16:creationId xmlns:a16="http://schemas.microsoft.com/office/drawing/2014/main" id="{C05AF72D-9C25-41BB-AFCB-D81AB9F0D1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0" name="Straight Connector 10339">
                <a:extLst>
                  <a:ext uri="{FF2B5EF4-FFF2-40B4-BE49-F238E27FC236}">
                    <a16:creationId xmlns:a16="http://schemas.microsoft.com/office/drawing/2014/main" id="{4409F544-D26B-4B8D-A0B1-2B69366CAF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1" name="Straight Connector 10340">
                <a:extLst>
                  <a:ext uri="{FF2B5EF4-FFF2-40B4-BE49-F238E27FC236}">
                    <a16:creationId xmlns:a16="http://schemas.microsoft.com/office/drawing/2014/main" id="{6140E36F-2ED8-4E26-A0A6-22A45C16F0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2" name="Straight Connector 10341">
                <a:extLst>
                  <a:ext uri="{FF2B5EF4-FFF2-40B4-BE49-F238E27FC236}">
                    <a16:creationId xmlns:a16="http://schemas.microsoft.com/office/drawing/2014/main" id="{B0B721E5-9AB8-40F1-B00D-6167560899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3" name="Straight Connector 10342">
                <a:extLst>
                  <a:ext uri="{FF2B5EF4-FFF2-40B4-BE49-F238E27FC236}">
                    <a16:creationId xmlns:a16="http://schemas.microsoft.com/office/drawing/2014/main" id="{009CFBE9-3E08-47A9-B687-16CF8470F5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4" name="Straight Connector 10343">
                <a:extLst>
                  <a:ext uri="{FF2B5EF4-FFF2-40B4-BE49-F238E27FC236}">
                    <a16:creationId xmlns:a16="http://schemas.microsoft.com/office/drawing/2014/main" id="{545ECBDB-CBEA-4FE2-9E19-DE507EB6AC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5" name="Straight Connector 10344">
                <a:extLst>
                  <a:ext uri="{FF2B5EF4-FFF2-40B4-BE49-F238E27FC236}">
                    <a16:creationId xmlns:a16="http://schemas.microsoft.com/office/drawing/2014/main" id="{51074F87-299E-4574-9457-E4F77FCE15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6" name="Straight Connector 10345">
                <a:extLst>
                  <a:ext uri="{FF2B5EF4-FFF2-40B4-BE49-F238E27FC236}">
                    <a16:creationId xmlns:a16="http://schemas.microsoft.com/office/drawing/2014/main" id="{CE00CA3D-9F09-45AE-A510-200EA63E7B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7" name="Straight Connector 10346">
                <a:extLst>
                  <a:ext uri="{FF2B5EF4-FFF2-40B4-BE49-F238E27FC236}">
                    <a16:creationId xmlns:a16="http://schemas.microsoft.com/office/drawing/2014/main" id="{63163250-DF2D-468F-B58F-00BAA42AA1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8" name="Straight Connector 10347">
                <a:extLst>
                  <a:ext uri="{FF2B5EF4-FFF2-40B4-BE49-F238E27FC236}">
                    <a16:creationId xmlns:a16="http://schemas.microsoft.com/office/drawing/2014/main" id="{681CDB55-0C2A-4128-AFAE-E4E44AF7A4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9" name="Straight Connector 10348">
                <a:extLst>
                  <a:ext uri="{FF2B5EF4-FFF2-40B4-BE49-F238E27FC236}">
                    <a16:creationId xmlns:a16="http://schemas.microsoft.com/office/drawing/2014/main" id="{A1A5269C-2089-465D-A3AE-65A3CE6CBB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0" name="Straight Connector 10349">
                <a:extLst>
                  <a:ext uri="{FF2B5EF4-FFF2-40B4-BE49-F238E27FC236}">
                    <a16:creationId xmlns:a16="http://schemas.microsoft.com/office/drawing/2014/main" id="{8819BCAD-CAB9-4FE6-9F21-B85071FB52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1" name="Straight Connector 10350">
                <a:extLst>
                  <a:ext uri="{FF2B5EF4-FFF2-40B4-BE49-F238E27FC236}">
                    <a16:creationId xmlns:a16="http://schemas.microsoft.com/office/drawing/2014/main" id="{FB5EC56C-C8D8-4050-A2D1-B7B3FCCAA1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2" name="Straight Connector 10351">
                <a:extLst>
                  <a:ext uri="{FF2B5EF4-FFF2-40B4-BE49-F238E27FC236}">
                    <a16:creationId xmlns:a16="http://schemas.microsoft.com/office/drawing/2014/main" id="{54491DEA-A55D-4C28-8AA6-9691A9A623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3" name="Straight Connector 10352">
                <a:extLst>
                  <a:ext uri="{FF2B5EF4-FFF2-40B4-BE49-F238E27FC236}">
                    <a16:creationId xmlns:a16="http://schemas.microsoft.com/office/drawing/2014/main" id="{C3D2A244-B4BB-40E3-B23C-5A15E1136B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4" name="Straight Connector 10353">
                <a:extLst>
                  <a:ext uri="{FF2B5EF4-FFF2-40B4-BE49-F238E27FC236}">
                    <a16:creationId xmlns:a16="http://schemas.microsoft.com/office/drawing/2014/main" id="{A00BE7D9-15CD-4F76-8597-011B589BD9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5" name="Straight Connector 10354">
                <a:extLst>
                  <a:ext uri="{FF2B5EF4-FFF2-40B4-BE49-F238E27FC236}">
                    <a16:creationId xmlns:a16="http://schemas.microsoft.com/office/drawing/2014/main" id="{C2903E31-22BB-47A0-BDF6-353CA627EB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6" name="Straight Connector 10355">
                <a:extLst>
                  <a:ext uri="{FF2B5EF4-FFF2-40B4-BE49-F238E27FC236}">
                    <a16:creationId xmlns:a16="http://schemas.microsoft.com/office/drawing/2014/main" id="{28FBC987-7B23-444C-9FC8-ADF3DB98AC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7" name="Straight Connector 10356">
                <a:extLst>
                  <a:ext uri="{FF2B5EF4-FFF2-40B4-BE49-F238E27FC236}">
                    <a16:creationId xmlns:a16="http://schemas.microsoft.com/office/drawing/2014/main" id="{2BD496B3-1F2A-4819-87F8-C5495A4478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8" name="Straight Connector 10357">
                <a:extLst>
                  <a:ext uri="{FF2B5EF4-FFF2-40B4-BE49-F238E27FC236}">
                    <a16:creationId xmlns:a16="http://schemas.microsoft.com/office/drawing/2014/main" id="{78223F66-B81A-4BA8-898A-9296BA7715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9" name="Straight Connector 10358">
                <a:extLst>
                  <a:ext uri="{FF2B5EF4-FFF2-40B4-BE49-F238E27FC236}">
                    <a16:creationId xmlns:a16="http://schemas.microsoft.com/office/drawing/2014/main" id="{A4F6E2F1-3B98-4D0D-A2CC-CD3D340222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0" name="Straight Connector 10359">
                <a:extLst>
                  <a:ext uri="{FF2B5EF4-FFF2-40B4-BE49-F238E27FC236}">
                    <a16:creationId xmlns:a16="http://schemas.microsoft.com/office/drawing/2014/main" id="{0B0DE108-EDF9-4067-B14D-3F17C4178F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1" name="Straight Connector 10360">
                <a:extLst>
                  <a:ext uri="{FF2B5EF4-FFF2-40B4-BE49-F238E27FC236}">
                    <a16:creationId xmlns:a16="http://schemas.microsoft.com/office/drawing/2014/main" id="{F055FFCF-CA93-4598-B922-5EA1194432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2" name="Straight Connector 10361">
                <a:extLst>
                  <a:ext uri="{FF2B5EF4-FFF2-40B4-BE49-F238E27FC236}">
                    <a16:creationId xmlns:a16="http://schemas.microsoft.com/office/drawing/2014/main" id="{87523144-7D36-41B0-86AA-C3B35B135F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3" name="Straight Connector 10362">
                <a:extLst>
                  <a:ext uri="{FF2B5EF4-FFF2-40B4-BE49-F238E27FC236}">
                    <a16:creationId xmlns:a16="http://schemas.microsoft.com/office/drawing/2014/main" id="{9D512F63-F2C0-48C7-82E7-2A84D3F29F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4" name="Straight Connector 10363">
                <a:extLst>
                  <a:ext uri="{FF2B5EF4-FFF2-40B4-BE49-F238E27FC236}">
                    <a16:creationId xmlns:a16="http://schemas.microsoft.com/office/drawing/2014/main" id="{D99DBCA8-4345-4F25-8A39-13AFB2301B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5" name="Straight Connector 10364">
                <a:extLst>
                  <a:ext uri="{FF2B5EF4-FFF2-40B4-BE49-F238E27FC236}">
                    <a16:creationId xmlns:a16="http://schemas.microsoft.com/office/drawing/2014/main" id="{FE38C341-8388-4F81-8CBC-B056FC5B35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6" name="Straight Connector 10365">
                <a:extLst>
                  <a:ext uri="{FF2B5EF4-FFF2-40B4-BE49-F238E27FC236}">
                    <a16:creationId xmlns:a16="http://schemas.microsoft.com/office/drawing/2014/main" id="{3D20619E-EAE0-4725-B705-3D96E4F2BC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7" name="Straight Connector 10366">
                <a:extLst>
                  <a:ext uri="{FF2B5EF4-FFF2-40B4-BE49-F238E27FC236}">
                    <a16:creationId xmlns:a16="http://schemas.microsoft.com/office/drawing/2014/main" id="{C098F849-CF8B-4E75-97B7-14CB4C0AEE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8" name="Straight Connector 10367">
                <a:extLst>
                  <a:ext uri="{FF2B5EF4-FFF2-40B4-BE49-F238E27FC236}">
                    <a16:creationId xmlns:a16="http://schemas.microsoft.com/office/drawing/2014/main" id="{CBDDB4DD-24C7-4C8F-BE07-DC216C48D2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9" name="Straight Connector 10368">
                <a:extLst>
                  <a:ext uri="{FF2B5EF4-FFF2-40B4-BE49-F238E27FC236}">
                    <a16:creationId xmlns:a16="http://schemas.microsoft.com/office/drawing/2014/main" id="{96E2ABB4-F943-4C41-B285-49F7197BB0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0" name="Straight Connector 10369">
                <a:extLst>
                  <a:ext uri="{FF2B5EF4-FFF2-40B4-BE49-F238E27FC236}">
                    <a16:creationId xmlns:a16="http://schemas.microsoft.com/office/drawing/2014/main" id="{203E42AE-9861-4212-A16A-678589A4A9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1" name="Straight Connector 10370">
                <a:extLst>
                  <a:ext uri="{FF2B5EF4-FFF2-40B4-BE49-F238E27FC236}">
                    <a16:creationId xmlns:a16="http://schemas.microsoft.com/office/drawing/2014/main" id="{35CD4731-613E-42C2-A908-A29E0AF020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2" name="Straight Connector 10371">
                <a:extLst>
                  <a:ext uri="{FF2B5EF4-FFF2-40B4-BE49-F238E27FC236}">
                    <a16:creationId xmlns:a16="http://schemas.microsoft.com/office/drawing/2014/main" id="{11001F03-2B3E-4023-8260-E9EA19376B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3" name="Straight Connector 10372">
                <a:extLst>
                  <a:ext uri="{FF2B5EF4-FFF2-40B4-BE49-F238E27FC236}">
                    <a16:creationId xmlns:a16="http://schemas.microsoft.com/office/drawing/2014/main" id="{D7702AAD-5D5B-43DA-8A9F-6221A6FBB7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4" name="Straight Connector 10373">
                <a:extLst>
                  <a:ext uri="{FF2B5EF4-FFF2-40B4-BE49-F238E27FC236}">
                    <a16:creationId xmlns:a16="http://schemas.microsoft.com/office/drawing/2014/main" id="{76E0DD68-D9E9-4561-8866-9A2D4C773F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5" name="Straight Connector 10374">
                <a:extLst>
                  <a:ext uri="{FF2B5EF4-FFF2-40B4-BE49-F238E27FC236}">
                    <a16:creationId xmlns:a16="http://schemas.microsoft.com/office/drawing/2014/main" id="{77220253-1375-4EAE-9C85-48074FA204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6" name="Straight Connector 10375">
                <a:extLst>
                  <a:ext uri="{FF2B5EF4-FFF2-40B4-BE49-F238E27FC236}">
                    <a16:creationId xmlns:a16="http://schemas.microsoft.com/office/drawing/2014/main" id="{DAEA6172-DD83-42B0-A5F8-EF4B4CC9EF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7" name="Straight Connector 10376">
                <a:extLst>
                  <a:ext uri="{FF2B5EF4-FFF2-40B4-BE49-F238E27FC236}">
                    <a16:creationId xmlns:a16="http://schemas.microsoft.com/office/drawing/2014/main" id="{43A7DA82-BA46-4425-BD0B-179C4381EB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8" name="Straight Connector 10377">
                <a:extLst>
                  <a:ext uri="{FF2B5EF4-FFF2-40B4-BE49-F238E27FC236}">
                    <a16:creationId xmlns:a16="http://schemas.microsoft.com/office/drawing/2014/main" id="{BB050357-22AB-495E-B0C2-817819D207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9" name="Straight Connector 10378">
                <a:extLst>
                  <a:ext uri="{FF2B5EF4-FFF2-40B4-BE49-F238E27FC236}">
                    <a16:creationId xmlns:a16="http://schemas.microsoft.com/office/drawing/2014/main" id="{95872618-FD07-41C6-A602-6BA800CA8D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0" name="Straight Connector 10379">
                <a:extLst>
                  <a:ext uri="{FF2B5EF4-FFF2-40B4-BE49-F238E27FC236}">
                    <a16:creationId xmlns:a16="http://schemas.microsoft.com/office/drawing/2014/main" id="{260EBF58-84D1-4B32-9EC8-DF37EB9069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1" name="Straight Connector 10380">
                <a:extLst>
                  <a:ext uri="{FF2B5EF4-FFF2-40B4-BE49-F238E27FC236}">
                    <a16:creationId xmlns:a16="http://schemas.microsoft.com/office/drawing/2014/main" id="{46BFE94F-474A-453D-AE3A-E4D9D48B05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2" name="Straight Connector 10381">
                <a:extLst>
                  <a:ext uri="{FF2B5EF4-FFF2-40B4-BE49-F238E27FC236}">
                    <a16:creationId xmlns:a16="http://schemas.microsoft.com/office/drawing/2014/main" id="{7B3DA309-9228-4CBE-874D-94C7DDF021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3" name="Straight Connector 10382">
                <a:extLst>
                  <a:ext uri="{FF2B5EF4-FFF2-40B4-BE49-F238E27FC236}">
                    <a16:creationId xmlns:a16="http://schemas.microsoft.com/office/drawing/2014/main" id="{45109F74-E11C-47CD-8176-A40CB370C0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4" name="Straight Connector 10383">
                <a:extLst>
                  <a:ext uri="{FF2B5EF4-FFF2-40B4-BE49-F238E27FC236}">
                    <a16:creationId xmlns:a16="http://schemas.microsoft.com/office/drawing/2014/main" id="{8E8D113C-6520-46F0-95D7-D91F597A6A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5" name="Straight Connector 10384">
                <a:extLst>
                  <a:ext uri="{FF2B5EF4-FFF2-40B4-BE49-F238E27FC236}">
                    <a16:creationId xmlns:a16="http://schemas.microsoft.com/office/drawing/2014/main" id="{3B703F40-0099-48A5-B79D-D7FF353A64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6" name="Straight Connector 10385">
                <a:extLst>
                  <a:ext uri="{FF2B5EF4-FFF2-40B4-BE49-F238E27FC236}">
                    <a16:creationId xmlns:a16="http://schemas.microsoft.com/office/drawing/2014/main" id="{46DEE307-85EF-4D2A-A1B3-A8D009DE45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7" name="Straight Connector 10386">
                <a:extLst>
                  <a:ext uri="{FF2B5EF4-FFF2-40B4-BE49-F238E27FC236}">
                    <a16:creationId xmlns:a16="http://schemas.microsoft.com/office/drawing/2014/main" id="{6600D9A5-388A-4962-914B-1E57A004C8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8" name="Straight Connector 10387">
                <a:extLst>
                  <a:ext uri="{FF2B5EF4-FFF2-40B4-BE49-F238E27FC236}">
                    <a16:creationId xmlns:a16="http://schemas.microsoft.com/office/drawing/2014/main" id="{D1D8C77F-83F8-4142-8766-2CDD2E28EA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9" name="Straight Connector 10388">
                <a:extLst>
                  <a:ext uri="{FF2B5EF4-FFF2-40B4-BE49-F238E27FC236}">
                    <a16:creationId xmlns:a16="http://schemas.microsoft.com/office/drawing/2014/main" id="{1214FE36-2FD1-49AD-AA59-F50D2BAB01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0" name="Straight Connector 10389">
                <a:extLst>
                  <a:ext uri="{FF2B5EF4-FFF2-40B4-BE49-F238E27FC236}">
                    <a16:creationId xmlns:a16="http://schemas.microsoft.com/office/drawing/2014/main" id="{B59FD549-6C27-406B-8154-0FEEC74C27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1" name="Straight Connector 10390">
                <a:extLst>
                  <a:ext uri="{FF2B5EF4-FFF2-40B4-BE49-F238E27FC236}">
                    <a16:creationId xmlns:a16="http://schemas.microsoft.com/office/drawing/2014/main" id="{ABBFD3F1-CDDE-47A0-89AD-80663926BF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2" name="Straight Connector 10391">
                <a:extLst>
                  <a:ext uri="{FF2B5EF4-FFF2-40B4-BE49-F238E27FC236}">
                    <a16:creationId xmlns:a16="http://schemas.microsoft.com/office/drawing/2014/main" id="{B1AFA091-C2EE-45A9-9D47-6641B3D009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3" name="Straight Connector 10392">
                <a:extLst>
                  <a:ext uri="{FF2B5EF4-FFF2-40B4-BE49-F238E27FC236}">
                    <a16:creationId xmlns:a16="http://schemas.microsoft.com/office/drawing/2014/main" id="{587CC879-926F-4955-AB23-62E0F3B6A4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4" name="Straight Connector 10393">
                <a:extLst>
                  <a:ext uri="{FF2B5EF4-FFF2-40B4-BE49-F238E27FC236}">
                    <a16:creationId xmlns:a16="http://schemas.microsoft.com/office/drawing/2014/main" id="{4E6EA0EB-77AA-4D8F-A1C9-F0AFA039FC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5" name="Straight Connector 10394">
                <a:extLst>
                  <a:ext uri="{FF2B5EF4-FFF2-40B4-BE49-F238E27FC236}">
                    <a16:creationId xmlns:a16="http://schemas.microsoft.com/office/drawing/2014/main" id="{EEDD9179-D665-453B-8A0D-C8AB157747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6" name="Straight Connector 10395">
                <a:extLst>
                  <a:ext uri="{FF2B5EF4-FFF2-40B4-BE49-F238E27FC236}">
                    <a16:creationId xmlns:a16="http://schemas.microsoft.com/office/drawing/2014/main" id="{BBC4C827-7F4E-4E60-A479-6CCAAC82AD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7" name="Straight Connector 10396">
                <a:extLst>
                  <a:ext uri="{FF2B5EF4-FFF2-40B4-BE49-F238E27FC236}">
                    <a16:creationId xmlns:a16="http://schemas.microsoft.com/office/drawing/2014/main" id="{B8DAB12A-BCD3-43ED-A83B-A624D1665F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8" name="Straight Connector 10397">
                <a:extLst>
                  <a:ext uri="{FF2B5EF4-FFF2-40B4-BE49-F238E27FC236}">
                    <a16:creationId xmlns:a16="http://schemas.microsoft.com/office/drawing/2014/main" id="{50401A41-60CB-4425-AA21-70CDEE8B22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9" name="Straight Connector 10398">
                <a:extLst>
                  <a:ext uri="{FF2B5EF4-FFF2-40B4-BE49-F238E27FC236}">
                    <a16:creationId xmlns:a16="http://schemas.microsoft.com/office/drawing/2014/main" id="{27DB940E-119E-46EA-8B0D-8048C979B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0" name="Straight Connector 10399">
                <a:extLst>
                  <a:ext uri="{FF2B5EF4-FFF2-40B4-BE49-F238E27FC236}">
                    <a16:creationId xmlns:a16="http://schemas.microsoft.com/office/drawing/2014/main" id="{9F999AF0-B77A-4AA0-9E7F-42E13BE7D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1" name="Straight Connector 10400">
                <a:extLst>
                  <a:ext uri="{FF2B5EF4-FFF2-40B4-BE49-F238E27FC236}">
                    <a16:creationId xmlns:a16="http://schemas.microsoft.com/office/drawing/2014/main" id="{5C14ECD8-D20A-4BB6-BF51-7CD2AF473C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2" name="Straight Connector 10401">
                <a:extLst>
                  <a:ext uri="{FF2B5EF4-FFF2-40B4-BE49-F238E27FC236}">
                    <a16:creationId xmlns:a16="http://schemas.microsoft.com/office/drawing/2014/main" id="{01E0E2E8-C70C-4BAC-AB01-192030B0E1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3" name="Straight Connector 10402">
                <a:extLst>
                  <a:ext uri="{FF2B5EF4-FFF2-40B4-BE49-F238E27FC236}">
                    <a16:creationId xmlns:a16="http://schemas.microsoft.com/office/drawing/2014/main" id="{1A03B16D-75A6-46C2-94F8-7606F808B6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4" name="Straight Connector 10403">
                <a:extLst>
                  <a:ext uri="{FF2B5EF4-FFF2-40B4-BE49-F238E27FC236}">
                    <a16:creationId xmlns:a16="http://schemas.microsoft.com/office/drawing/2014/main" id="{E3410BDA-E31B-490A-B7C8-351F2FE9B7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5" name="Straight Connector 10404">
                <a:extLst>
                  <a:ext uri="{FF2B5EF4-FFF2-40B4-BE49-F238E27FC236}">
                    <a16:creationId xmlns:a16="http://schemas.microsoft.com/office/drawing/2014/main" id="{43741A8F-ACE2-4F43-8F65-B04C4E633D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6" name="Straight Connector 10405">
                <a:extLst>
                  <a:ext uri="{FF2B5EF4-FFF2-40B4-BE49-F238E27FC236}">
                    <a16:creationId xmlns:a16="http://schemas.microsoft.com/office/drawing/2014/main" id="{0EB9D00F-067B-4545-AC39-D926522168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7" name="Straight Connector 10406">
                <a:extLst>
                  <a:ext uri="{FF2B5EF4-FFF2-40B4-BE49-F238E27FC236}">
                    <a16:creationId xmlns:a16="http://schemas.microsoft.com/office/drawing/2014/main" id="{B8D5F767-383B-4436-BEEA-66F30CACC5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8" name="Straight Connector 10407">
                <a:extLst>
                  <a:ext uri="{FF2B5EF4-FFF2-40B4-BE49-F238E27FC236}">
                    <a16:creationId xmlns:a16="http://schemas.microsoft.com/office/drawing/2014/main" id="{99361825-C629-4530-AE2C-7FC66CDDD6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9" name="Straight Connector 10408">
                <a:extLst>
                  <a:ext uri="{FF2B5EF4-FFF2-40B4-BE49-F238E27FC236}">
                    <a16:creationId xmlns:a16="http://schemas.microsoft.com/office/drawing/2014/main" id="{7EE53B6E-474F-4D28-87BC-DB5811B9F0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10" name="Straight Connector 10409">
                <a:extLst>
                  <a:ext uri="{FF2B5EF4-FFF2-40B4-BE49-F238E27FC236}">
                    <a16:creationId xmlns:a16="http://schemas.microsoft.com/office/drawing/2014/main" id="{6763B8F6-C347-40A9-B37B-4EECA39705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11" name="Straight Connector 10410">
                <a:extLst>
                  <a:ext uri="{FF2B5EF4-FFF2-40B4-BE49-F238E27FC236}">
                    <a16:creationId xmlns:a16="http://schemas.microsoft.com/office/drawing/2014/main" id="{BC178CC7-64D9-4B97-B662-2114AEB8F2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12" name="Straight Connector 10411">
                <a:extLst>
                  <a:ext uri="{FF2B5EF4-FFF2-40B4-BE49-F238E27FC236}">
                    <a16:creationId xmlns:a16="http://schemas.microsoft.com/office/drawing/2014/main" id="{3F746BDD-0A58-475C-88FC-C6DA717AE9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13" name="Straight Connector 10412">
                <a:extLst>
                  <a:ext uri="{FF2B5EF4-FFF2-40B4-BE49-F238E27FC236}">
                    <a16:creationId xmlns:a16="http://schemas.microsoft.com/office/drawing/2014/main" id="{D7FA4519-C611-4777-AED5-EDDBCFDC13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14" name="Straight Connector 10413">
                <a:extLst>
                  <a:ext uri="{FF2B5EF4-FFF2-40B4-BE49-F238E27FC236}">
                    <a16:creationId xmlns:a16="http://schemas.microsoft.com/office/drawing/2014/main" id="{6E45A983-6315-4DD7-9BB6-1F68AF308D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15" name="Straight Connector 10414">
                <a:extLst>
                  <a:ext uri="{FF2B5EF4-FFF2-40B4-BE49-F238E27FC236}">
                    <a16:creationId xmlns:a16="http://schemas.microsoft.com/office/drawing/2014/main" id="{5FCA867F-6B2A-4332-98E3-F69F237772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44" name="Picture 4" descr="The Growing Trends and Concerns Over Facial Recognition Technology">
            <a:extLst>
              <a:ext uri="{FF2B5EF4-FFF2-40B4-BE49-F238E27FC236}">
                <a16:creationId xmlns:a16="http://schemas.microsoft.com/office/drawing/2014/main" id="{EAC0625D-C8B6-4ACE-BCF1-4F522383AA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11" r="14759" b="-1"/>
          <a:stretch/>
        </p:blipFill>
        <p:spPr bwMode="auto">
          <a:xfrm>
            <a:off x="-2334" y="10"/>
            <a:ext cx="5441859" cy="5654930"/>
          </a:xfrm>
          <a:custGeom>
            <a:avLst/>
            <a:gdLst/>
            <a:ahLst/>
            <a:cxnLst/>
            <a:rect l="l" t="t" r="r" b="b"/>
            <a:pathLst>
              <a:path w="5067519" h="5265942">
                <a:moveTo>
                  <a:pt x="0" y="0"/>
                </a:moveTo>
                <a:lnTo>
                  <a:pt x="4097786" y="0"/>
                </a:lnTo>
                <a:lnTo>
                  <a:pt x="4176264" y="71326"/>
                </a:lnTo>
                <a:cubicBezTo>
                  <a:pt x="4726927" y="621989"/>
                  <a:pt x="5067519" y="1382723"/>
                  <a:pt x="5067519" y="2223006"/>
                </a:cubicBezTo>
                <a:cubicBezTo>
                  <a:pt x="5067519" y="3903573"/>
                  <a:pt x="3705150" y="5265942"/>
                  <a:pt x="2024583" y="5265942"/>
                </a:cubicBezTo>
                <a:cubicBezTo>
                  <a:pt x="1315594" y="5265942"/>
                  <a:pt x="663237" y="5023470"/>
                  <a:pt x="145914" y="4616926"/>
                </a:cubicBezTo>
                <a:lnTo>
                  <a:pt x="0" y="44890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020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3" name="Picture 11272">
            <a:extLst>
              <a:ext uri="{FF2B5EF4-FFF2-40B4-BE49-F238E27FC236}">
                <a16:creationId xmlns:a16="http://schemas.microsoft.com/office/drawing/2014/main" id="{FA4A8332-6151-481A-9DEC-D3D2FA1A2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EABBCB54-2ABF-E856-154D-E59E8CECDC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0" r="12334" b="1"/>
          <a:stretch/>
        </p:blipFill>
        <p:spPr bwMode="auto">
          <a:xfrm>
            <a:off x="3920949" y="379771"/>
            <a:ext cx="6688164" cy="4878770"/>
          </a:xfrm>
          <a:prstGeom prst="rect">
            <a:avLst/>
          </a:prstGeom>
          <a:noFill/>
          <a:effectLst>
            <a:reflection blurRad="63500" stA="99000" endPos="28000" dir="5400000" sy="-100000" algn="bl" rotWithShape="0"/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00CE5BD1-C09D-5515-D8F7-A6313F707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6"/>
          <a:stretch/>
        </p:blipFill>
        <p:spPr bwMode="auto">
          <a:xfrm>
            <a:off x="1977672" y="399301"/>
            <a:ext cx="8640380" cy="4860215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0767920" y="0"/>
                </a:moveTo>
                <a:lnTo>
                  <a:pt x="12192000" y="0"/>
                </a:lnTo>
                <a:lnTo>
                  <a:pt x="12192000" y="927417"/>
                </a:lnTo>
                <a:lnTo>
                  <a:pt x="12082763" y="823269"/>
                </a:lnTo>
                <a:cubicBezTo>
                  <a:pt x="11719580" y="493176"/>
                  <a:pt x="11300738" y="223239"/>
                  <a:pt x="10841978" y="29200"/>
                </a:cubicBezTo>
                <a:close/>
                <a:moveTo>
                  <a:pt x="6012882" y="0"/>
                </a:moveTo>
                <a:lnTo>
                  <a:pt x="7504417" y="0"/>
                </a:lnTo>
                <a:lnTo>
                  <a:pt x="7430359" y="29200"/>
                </a:lnTo>
                <a:cubicBezTo>
                  <a:pt x="5857467" y="694478"/>
                  <a:pt x="4753816" y="2251936"/>
                  <a:pt x="4753816" y="4067166"/>
                </a:cubicBezTo>
                <a:cubicBezTo>
                  <a:pt x="4753816" y="5126051"/>
                  <a:pt x="5129364" y="6097221"/>
                  <a:pt x="5754532" y="6854750"/>
                </a:cubicBezTo>
                <a:lnTo>
                  <a:pt x="5757486" y="6858000"/>
                </a:lnTo>
                <a:lnTo>
                  <a:pt x="4830677" y="6858000"/>
                </a:lnTo>
                <a:lnTo>
                  <a:pt x="4745134" y="6724465"/>
                </a:lnTo>
                <a:cubicBezTo>
                  <a:pt x="4274836" y="5949876"/>
                  <a:pt x="4004010" y="5040579"/>
                  <a:pt x="4004010" y="4067979"/>
                </a:cubicBezTo>
                <a:cubicBezTo>
                  <a:pt x="4004010" y="2476453"/>
                  <a:pt x="4729195" y="1054430"/>
                  <a:pt x="5866922" y="114788"/>
                </a:cubicBezTo>
                <a:close/>
                <a:moveTo>
                  <a:pt x="0" y="0"/>
                </a:moveTo>
                <a:lnTo>
                  <a:pt x="4336230" y="0"/>
                </a:lnTo>
                <a:lnTo>
                  <a:pt x="4279837" y="65151"/>
                </a:lnTo>
                <a:cubicBezTo>
                  <a:pt x="3384436" y="1150943"/>
                  <a:pt x="2846555" y="2542953"/>
                  <a:pt x="2846555" y="4060687"/>
                </a:cubicBezTo>
                <a:cubicBezTo>
                  <a:pt x="2846555" y="5036374"/>
                  <a:pt x="3068843" y="5960103"/>
                  <a:pt x="3465501" y="6783922"/>
                </a:cubicBezTo>
                <a:lnTo>
                  <a:pt x="3503413" y="6858000"/>
                </a:lnTo>
                <a:lnTo>
                  <a:pt x="0" y="6858000"/>
                </a:lnTo>
                <a:close/>
              </a:path>
            </a:pathLst>
          </a:custGeom>
          <a:noFill/>
          <a:effectLst>
            <a:reflection blurRad="63500" stA="99000" endPos="28000" dir="5400000" sy="-100000" algn="bl" rotWithShape="0"/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5" name="Freeform 95">
            <a:extLst>
              <a:ext uri="{FF2B5EF4-FFF2-40B4-BE49-F238E27FC236}">
                <a16:creationId xmlns:a16="http://schemas.microsoft.com/office/drawing/2014/main" id="{5EFCEEFE-DD72-4E23-A203-092AB1A62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46555" y="-18287"/>
            <a:ext cx="9373908" cy="6920069"/>
          </a:xfrm>
          <a:custGeom>
            <a:avLst/>
            <a:gdLst>
              <a:gd name="connsiteX0" fmla="*/ 9363722 w 9373908"/>
              <a:gd name="connsiteY0" fmla="*/ 0 h 6920069"/>
              <a:gd name="connsiteX1" fmla="*/ 9373908 w 9373908"/>
              <a:gd name="connsiteY1" fmla="*/ 0 h 6920069"/>
              <a:gd name="connsiteX2" fmla="*/ 9373908 w 9373908"/>
              <a:gd name="connsiteY2" fmla="*/ 8011 h 6920069"/>
              <a:gd name="connsiteX3" fmla="*/ 4704244 w 9373908"/>
              <a:gd name="connsiteY3" fmla="*/ 0 h 6920069"/>
              <a:gd name="connsiteX4" fmla="*/ 7874983 w 9373908"/>
              <a:gd name="connsiteY4" fmla="*/ 0 h 6920069"/>
              <a:gd name="connsiteX5" fmla="*/ 7995423 w 9373908"/>
              <a:gd name="connsiteY5" fmla="*/ 47488 h 6920069"/>
              <a:gd name="connsiteX6" fmla="*/ 9236208 w 9373908"/>
              <a:gd name="connsiteY6" fmla="*/ 841557 h 6920069"/>
              <a:gd name="connsiteX7" fmla="*/ 9373908 w 9373908"/>
              <a:gd name="connsiteY7" fmla="*/ 972842 h 6920069"/>
              <a:gd name="connsiteX8" fmla="*/ 9373908 w 9373908"/>
              <a:gd name="connsiteY8" fmla="*/ 6920069 h 6920069"/>
              <a:gd name="connsiteX9" fmla="*/ 2950722 w 9373908"/>
              <a:gd name="connsiteY9" fmla="*/ 6920069 h 6920069"/>
              <a:gd name="connsiteX10" fmla="*/ 2907977 w 9373908"/>
              <a:gd name="connsiteY10" fmla="*/ 6873037 h 6920069"/>
              <a:gd name="connsiteX11" fmla="*/ 1907260 w 9373908"/>
              <a:gd name="connsiteY11" fmla="*/ 4085454 h 6920069"/>
              <a:gd name="connsiteX12" fmla="*/ 4583804 w 9373908"/>
              <a:gd name="connsiteY12" fmla="*/ 47488 h 6920069"/>
              <a:gd name="connsiteX13" fmla="*/ 1505505 w 9373908"/>
              <a:gd name="connsiteY13" fmla="*/ 0 h 6920069"/>
              <a:gd name="connsiteX14" fmla="*/ 3189581 w 9373908"/>
              <a:gd name="connsiteY14" fmla="*/ 0 h 6920069"/>
              <a:gd name="connsiteX15" fmla="*/ 3020368 w 9373908"/>
              <a:gd name="connsiteY15" fmla="*/ 133076 h 6920069"/>
              <a:gd name="connsiteX16" fmla="*/ 1157455 w 9373908"/>
              <a:gd name="connsiteY16" fmla="*/ 4086267 h 6920069"/>
              <a:gd name="connsiteX17" fmla="*/ 1898579 w 9373908"/>
              <a:gd name="connsiteY17" fmla="*/ 6742753 h 6920069"/>
              <a:gd name="connsiteX18" fmla="*/ 2012168 w 9373908"/>
              <a:gd name="connsiteY18" fmla="*/ 6920069 h 6920069"/>
              <a:gd name="connsiteX19" fmla="*/ 679265 w 9373908"/>
              <a:gd name="connsiteY19" fmla="*/ 6920069 h 6920069"/>
              <a:gd name="connsiteX20" fmla="*/ 618946 w 9373908"/>
              <a:gd name="connsiteY20" fmla="*/ 6802210 h 6920069"/>
              <a:gd name="connsiteX21" fmla="*/ 0 w 9373908"/>
              <a:gd name="connsiteY21" fmla="*/ 4078975 h 6920069"/>
              <a:gd name="connsiteX22" fmla="*/ 1433282 w 9373908"/>
              <a:gd name="connsiteY22" fmla="*/ 83440 h 6920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373908" h="6920069">
                <a:moveTo>
                  <a:pt x="9363722" y="0"/>
                </a:moveTo>
                <a:lnTo>
                  <a:pt x="9373908" y="0"/>
                </a:lnTo>
                <a:lnTo>
                  <a:pt x="9373908" y="8011"/>
                </a:lnTo>
                <a:close/>
                <a:moveTo>
                  <a:pt x="4704244" y="0"/>
                </a:moveTo>
                <a:lnTo>
                  <a:pt x="7874983" y="0"/>
                </a:lnTo>
                <a:lnTo>
                  <a:pt x="7995423" y="47488"/>
                </a:lnTo>
                <a:cubicBezTo>
                  <a:pt x="8454183" y="241528"/>
                  <a:pt x="8873025" y="511464"/>
                  <a:pt x="9236208" y="841557"/>
                </a:cubicBezTo>
                <a:lnTo>
                  <a:pt x="9373908" y="972842"/>
                </a:lnTo>
                <a:lnTo>
                  <a:pt x="9373908" y="6920069"/>
                </a:lnTo>
                <a:lnTo>
                  <a:pt x="2950722" y="6920069"/>
                </a:lnTo>
                <a:lnTo>
                  <a:pt x="2907977" y="6873037"/>
                </a:lnTo>
                <a:cubicBezTo>
                  <a:pt x="2282808" y="6115509"/>
                  <a:pt x="1907260" y="5144339"/>
                  <a:pt x="1907260" y="4085454"/>
                </a:cubicBezTo>
                <a:cubicBezTo>
                  <a:pt x="1907260" y="2270224"/>
                  <a:pt x="3010912" y="712766"/>
                  <a:pt x="4583804" y="47488"/>
                </a:cubicBezTo>
                <a:close/>
                <a:moveTo>
                  <a:pt x="1505505" y="0"/>
                </a:moveTo>
                <a:lnTo>
                  <a:pt x="3189581" y="0"/>
                </a:lnTo>
                <a:lnTo>
                  <a:pt x="3020368" y="133076"/>
                </a:lnTo>
                <a:cubicBezTo>
                  <a:pt x="1882640" y="1072718"/>
                  <a:pt x="1157455" y="2494741"/>
                  <a:pt x="1157455" y="4086267"/>
                </a:cubicBezTo>
                <a:cubicBezTo>
                  <a:pt x="1157455" y="5058867"/>
                  <a:pt x="1428281" y="5968164"/>
                  <a:pt x="1898579" y="6742753"/>
                </a:cubicBezTo>
                <a:lnTo>
                  <a:pt x="2012168" y="6920069"/>
                </a:lnTo>
                <a:lnTo>
                  <a:pt x="679265" y="6920069"/>
                </a:lnTo>
                <a:lnTo>
                  <a:pt x="618946" y="6802210"/>
                </a:lnTo>
                <a:cubicBezTo>
                  <a:pt x="222288" y="5978391"/>
                  <a:pt x="0" y="5054662"/>
                  <a:pt x="0" y="4078975"/>
                </a:cubicBezTo>
                <a:cubicBezTo>
                  <a:pt x="0" y="2561242"/>
                  <a:pt x="537881" y="1169231"/>
                  <a:pt x="1433282" y="83440"/>
                </a:cubicBezTo>
                <a:close/>
              </a:path>
            </a:pathLst>
          </a:custGeom>
          <a:noFill/>
          <a:ln w="6032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277" name="Picture 11276">
            <a:extLst>
              <a:ext uri="{FF2B5EF4-FFF2-40B4-BE49-F238E27FC236}">
                <a16:creationId xmlns:a16="http://schemas.microsoft.com/office/drawing/2014/main" id="{DEC6EF82-26C1-4CDF-8BFF-7FC14DFA9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65"/>
            <a:ext cx="12188825" cy="6856214"/>
          </a:xfrm>
          <a:prstGeom prst="rect">
            <a:avLst/>
          </a:prstGeom>
        </p:spPr>
      </p:pic>
      <p:sp>
        <p:nvSpPr>
          <p:cNvPr id="11279" name="Freeform 5">
            <a:extLst>
              <a:ext uri="{FF2B5EF4-FFF2-40B4-BE49-F238E27FC236}">
                <a16:creationId xmlns:a16="http://schemas.microsoft.com/office/drawing/2014/main" id="{2A73F40A-89D3-430B-96F3-4FFB3CC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1281" name="Freeform 6">
            <a:extLst>
              <a:ext uri="{FF2B5EF4-FFF2-40B4-BE49-F238E27FC236}">
                <a16:creationId xmlns:a16="http://schemas.microsoft.com/office/drawing/2014/main" id="{DDDAB8F9-1413-4BD9-A13E-F29031C67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283" name="Group 11282">
            <a:extLst>
              <a:ext uri="{FF2B5EF4-FFF2-40B4-BE49-F238E27FC236}">
                <a16:creationId xmlns:a16="http://schemas.microsoft.com/office/drawing/2014/main" id="{E0670D30-D930-4E35-94EF-5AC76259C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11284" name="Straight Connector 11283">
              <a:extLst>
                <a:ext uri="{FF2B5EF4-FFF2-40B4-BE49-F238E27FC236}">
                  <a16:creationId xmlns:a16="http://schemas.microsoft.com/office/drawing/2014/main" id="{E72E515A-2321-4486-A503-0B6860C370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5" name="Straight Connector 11284">
              <a:extLst>
                <a:ext uri="{FF2B5EF4-FFF2-40B4-BE49-F238E27FC236}">
                  <a16:creationId xmlns:a16="http://schemas.microsoft.com/office/drawing/2014/main" id="{3C34F854-2E35-4433-B563-031237E2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6" name="Straight Connector 11285">
              <a:extLst>
                <a:ext uri="{FF2B5EF4-FFF2-40B4-BE49-F238E27FC236}">
                  <a16:creationId xmlns:a16="http://schemas.microsoft.com/office/drawing/2014/main" id="{74EA20E1-1B1F-4718-8611-4D705DA6A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7" name="Straight Connector 11286">
              <a:extLst>
                <a:ext uri="{FF2B5EF4-FFF2-40B4-BE49-F238E27FC236}">
                  <a16:creationId xmlns:a16="http://schemas.microsoft.com/office/drawing/2014/main" id="{275C7776-9A78-4ADF-BED2-827D5B2C8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8" name="Straight Connector 11287">
              <a:extLst>
                <a:ext uri="{FF2B5EF4-FFF2-40B4-BE49-F238E27FC236}">
                  <a16:creationId xmlns:a16="http://schemas.microsoft.com/office/drawing/2014/main" id="{B86EA3BB-AD9A-48B1-ABDB-0E67F1D64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9" name="Straight Connector 11288">
              <a:extLst>
                <a:ext uri="{FF2B5EF4-FFF2-40B4-BE49-F238E27FC236}">
                  <a16:creationId xmlns:a16="http://schemas.microsoft.com/office/drawing/2014/main" id="{EAA04349-9A76-46B8-8885-27957E0D1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0" name="Straight Connector 11289">
              <a:extLst>
                <a:ext uri="{FF2B5EF4-FFF2-40B4-BE49-F238E27FC236}">
                  <a16:creationId xmlns:a16="http://schemas.microsoft.com/office/drawing/2014/main" id="{CB717560-8933-409F-AEEE-79B06FFA26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1" name="Straight Connector 11290">
              <a:extLst>
                <a:ext uri="{FF2B5EF4-FFF2-40B4-BE49-F238E27FC236}">
                  <a16:creationId xmlns:a16="http://schemas.microsoft.com/office/drawing/2014/main" id="{C9507435-678A-418A-BCE4-CC3375446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2" name="Straight Connector 11291">
              <a:extLst>
                <a:ext uri="{FF2B5EF4-FFF2-40B4-BE49-F238E27FC236}">
                  <a16:creationId xmlns:a16="http://schemas.microsoft.com/office/drawing/2014/main" id="{ECEBA63E-1016-4258-BD9C-394BB1378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3" name="Straight Connector 11292">
              <a:extLst>
                <a:ext uri="{FF2B5EF4-FFF2-40B4-BE49-F238E27FC236}">
                  <a16:creationId xmlns:a16="http://schemas.microsoft.com/office/drawing/2014/main" id="{0040478B-C370-4884-BFD4-8A648D323E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4" name="Straight Connector 11293">
              <a:extLst>
                <a:ext uri="{FF2B5EF4-FFF2-40B4-BE49-F238E27FC236}">
                  <a16:creationId xmlns:a16="http://schemas.microsoft.com/office/drawing/2014/main" id="{C94D0837-91D1-4C02-8B4D-71C7318FDB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5" name="Straight Connector 11294">
              <a:extLst>
                <a:ext uri="{FF2B5EF4-FFF2-40B4-BE49-F238E27FC236}">
                  <a16:creationId xmlns:a16="http://schemas.microsoft.com/office/drawing/2014/main" id="{E76756D4-FC73-438C-A4A7-951A6FF855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6" name="Straight Connector 11295">
              <a:extLst>
                <a:ext uri="{FF2B5EF4-FFF2-40B4-BE49-F238E27FC236}">
                  <a16:creationId xmlns:a16="http://schemas.microsoft.com/office/drawing/2014/main" id="{753F5C97-0C74-48B9-8718-C0E6D3B3A0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7" name="Straight Connector 11296">
              <a:extLst>
                <a:ext uri="{FF2B5EF4-FFF2-40B4-BE49-F238E27FC236}">
                  <a16:creationId xmlns:a16="http://schemas.microsoft.com/office/drawing/2014/main" id="{5DAA7DE7-BB99-4EF3-94AF-2D606A165C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8" name="Straight Connector 11297">
              <a:extLst>
                <a:ext uri="{FF2B5EF4-FFF2-40B4-BE49-F238E27FC236}">
                  <a16:creationId xmlns:a16="http://schemas.microsoft.com/office/drawing/2014/main" id="{2B72929B-60E1-4F26-8C88-73F46CA53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9" name="Straight Connector 11298">
              <a:extLst>
                <a:ext uri="{FF2B5EF4-FFF2-40B4-BE49-F238E27FC236}">
                  <a16:creationId xmlns:a16="http://schemas.microsoft.com/office/drawing/2014/main" id="{4692962A-79AF-41BE-A05F-3E14B058D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0" name="Straight Connector 11299">
              <a:extLst>
                <a:ext uri="{FF2B5EF4-FFF2-40B4-BE49-F238E27FC236}">
                  <a16:creationId xmlns:a16="http://schemas.microsoft.com/office/drawing/2014/main" id="{91847879-8EED-451E-9A4F-532014D15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1" name="Straight Connector 11300">
              <a:extLst>
                <a:ext uri="{FF2B5EF4-FFF2-40B4-BE49-F238E27FC236}">
                  <a16:creationId xmlns:a16="http://schemas.microsoft.com/office/drawing/2014/main" id="{3FD3CFED-4222-4D82-8AED-6254F471A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2" name="Straight Connector 11301">
              <a:extLst>
                <a:ext uri="{FF2B5EF4-FFF2-40B4-BE49-F238E27FC236}">
                  <a16:creationId xmlns:a16="http://schemas.microsoft.com/office/drawing/2014/main" id="{F9120F0A-6A8F-40FB-B6AB-8496DC538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3" name="Straight Connector 11302">
              <a:extLst>
                <a:ext uri="{FF2B5EF4-FFF2-40B4-BE49-F238E27FC236}">
                  <a16:creationId xmlns:a16="http://schemas.microsoft.com/office/drawing/2014/main" id="{B9604492-AD9D-4E31-9E60-1F598B0630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4" name="Straight Connector 11303">
              <a:extLst>
                <a:ext uri="{FF2B5EF4-FFF2-40B4-BE49-F238E27FC236}">
                  <a16:creationId xmlns:a16="http://schemas.microsoft.com/office/drawing/2014/main" id="{93B1E8F5-056B-4CBB-AE96-6C938CEC55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5" name="Straight Connector 11304">
              <a:extLst>
                <a:ext uri="{FF2B5EF4-FFF2-40B4-BE49-F238E27FC236}">
                  <a16:creationId xmlns:a16="http://schemas.microsoft.com/office/drawing/2014/main" id="{62D64BCD-3916-4556-849C-547416705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6" name="Straight Connector 11305">
              <a:extLst>
                <a:ext uri="{FF2B5EF4-FFF2-40B4-BE49-F238E27FC236}">
                  <a16:creationId xmlns:a16="http://schemas.microsoft.com/office/drawing/2014/main" id="{CAFF1E26-AB60-428F-A18A-F11D90653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7" name="Straight Connector 11306">
              <a:extLst>
                <a:ext uri="{FF2B5EF4-FFF2-40B4-BE49-F238E27FC236}">
                  <a16:creationId xmlns:a16="http://schemas.microsoft.com/office/drawing/2014/main" id="{3D02561A-046A-424E-8296-C2F421363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8" name="Straight Connector 11307">
              <a:extLst>
                <a:ext uri="{FF2B5EF4-FFF2-40B4-BE49-F238E27FC236}">
                  <a16:creationId xmlns:a16="http://schemas.microsoft.com/office/drawing/2014/main" id="{11318123-B452-464C-BFF0-E72F2DEB2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9" name="Straight Connector 11308">
              <a:extLst>
                <a:ext uri="{FF2B5EF4-FFF2-40B4-BE49-F238E27FC236}">
                  <a16:creationId xmlns:a16="http://schemas.microsoft.com/office/drawing/2014/main" id="{2469AB11-B7D0-42C7-AAA1-59E3306D45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0" name="Straight Connector 11309">
              <a:extLst>
                <a:ext uri="{FF2B5EF4-FFF2-40B4-BE49-F238E27FC236}">
                  <a16:creationId xmlns:a16="http://schemas.microsoft.com/office/drawing/2014/main" id="{2D20F9C4-74CF-4467-98C9-3B345D46C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1" name="Straight Connector 11310">
              <a:extLst>
                <a:ext uri="{FF2B5EF4-FFF2-40B4-BE49-F238E27FC236}">
                  <a16:creationId xmlns:a16="http://schemas.microsoft.com/office/drawing/2014/main" id="{9DF0E850-EA86-49EF-B5D5-C8DFDC42E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2" name="Straight Connector 11311">
              <a:extLst>
                <a:ext uri="{FF2B5EF4-FFF2-40B4-BE49-F238E27FC236}">
                  <a16:creationId xmlns:a16="http://schemas.microsoft.com/office/drawing/2014/main" id="{BAE2C6D4-1026-4276-B537-D90468AD7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3" name="Straight Connector 11312">
              <a:extLst>
                <a:ext uri="{FF2B5EF4-FFF2-40B4-BE49-F238E27FC236}">
                  <a16:creationId xmlns:a16="http://schemas.microsoft.com/office/drawing/2014/main" id="{DF32F1D9-6012-4783-BC20-6787E2FC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4" name="Straight Connector 11313">
              <a:extLst>
                <a:ext uri="{FF2B5EF4-FFF2-40B4-BE49-F238E27FC236}">
                  <a16:creationId xmlns:a16="http://schemas.microsoft.com/office/drawing/2014/main" id="{79094F34-F61D-4DD6-9D3C-8E227DC126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5" name="Straight Connector 11314">
              <a:extLst>
                <a:ext uri="{FF2B5EF4-FFF2-40B4-BE49-F238E27FC236}">
                  <a16:creationId xmlns:a16="http://schemas.microsoft.com/office/drawing/2014/main" id="{00F9993E-2A00-44BE-97DF-1B79EDFA6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6" name="Straight Connector 11315">
              <a:extLst>
                <a:ext uri="{FF2B5EF4-FFF2-40B4-BE49-F238E27FC236}">
                  <a16:creationId xmlns:a16="http://schemas.microsoft.com/office/drawing/2014/main" id="{3FAB5E35-26FD-4DEF-BFEA-E41DAEA61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7" name="Straight Connector 11316">
              <a:extLst>
                <a:ext uri="{FF2B5EF4-FFF2-40B4-BE49-F238E27FC236}">
                  <a16:creationId xmlns:a16="http://schemas.microsoft.com/office/drawing/2014/main" id="{21477C55-2C68-4941-A9AC-A361B5A4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8" name="Straight Connector 11317">
              <a:extLst>
                <a:ext uri="{FF2B5EF4-FFF2-40B4-BE49-F238E27FC236}">
                  <a16:creationId xmlns:a16="http://schemas.microsoft.com/office/drawing/2014/main" id="{B4219097-A76D-4C64-B243-24FCC03EE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9" name="Straight Connector 11318">
              <a:extLst>
                <a:ext uri="{FF2B5EF4-FFF2-40B4-BE49-F238E27FC236}">
                  <a16:creationId xmlns:a16="http://schemas.microsoft.com/office/drawing/2014/main" id="{010A5088-478C-4E14-BF9B-2B97A7FE2F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0" name="Straight Connector 11319">
              <a:extLst>
                <a:ext uri="{FF2B5EF4-FFF2-40B4-BE49-F238E27FC236}">
                  <a16:creationId xmlns:a16="http://schemas.microsoft.com/office/drawing/2014/main" id="{F03AA72A-C390-4262-A92D-3ECD74F500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1" name="Straight Connector 11320">
              <a:extLst>
                <a:ext uri="{FF2B5EF4-FFF2-40B4-BE49-F238E27FC236}">
                  <a16:creationId xmlns:a16="http://schemas.microsoft.com/office/drawing/2014/main" id="{2B5647CF-1C96-414A-86D7-4AAB346D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2" name="Straight Connector 11321">
              <a:extLst>
                <a:ext uri="{FF2B5EF4-FFF2-40B4-BE49-F238E27FC236}">
                  <a16:creationId xmlns:a16="http://schemas.microsoft.com/office/drawing/2014/main" id="{6F07F7C6-83D2-4F91-99EA-ACEC9B3FA1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3" name="Straight Connector 11322">
              <a:extLst>
                <a:ext uri="{FF2B5EF4-FFF2-40B4-BE49-F238E27FC236}">
                  <a16:creationId xmlns:a16="http://schemas.microsoft.com/office/drawing/2014/main" id="{CF07A693-D2B3-440B-9F2C-7FF227264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4" name="Straight Connector 11323">
              <a:extLst>
                <a:ext uri="{FF2B5EF4-FFF2-40B4-BE49-F238E27FC236}">
                  <a16:creationId xmlns:a16="http://schemas.microsoft.com/office/drawing/2014/main" id="{FEF2FCC9-5EB6-4D82-8EAA-AF0360C49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5" name="Straight Connector 11324">
              <a:extLst>
                <a:ext uri="{FF2B5EF4-FFF2-40B4-BE49-F238E27FC236}">
                  <a16:creationId xmlns:a16="http://schemas.microsoft.com/office/drawing/2014/main" id="{F39E4434-AB62-4CF5-9C81-22F31D04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6" name="Straight Connector 11325">
              <a:extLst>
                <a:ext uri="{FF2B5EF4-FFF2-40B4-BE49-F238E27FC236}">
                  <a16:creationId xmlns:a16="http://schemas.microsoft.com/office/drawing/2014/main" id="{DD94322C-5AE2-49D5-8C62-008AD665C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7" name="Straight Connector 11326">
              <a:extLst>
                <a:ext uri="{FF2B5EF4-FFF2-40B4-BE49-F238E27FC236}">
                  <a16:creationId xmlns:a16="http://schemas.microsoft.com/office/drawing/2014/main" id="{A5532BC2-9913-4A1D-8C7B-FFC7A0573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8" name="Straight Connector 11327">
              <a:extLst>
                <a:ext uri="{FF2B5EF4-FFF2-40B4-BE49-F238E27FC236}">
                  <a16:creationId xmlns:a16="http://schemas.microsoft.com/office/drawing/2014/main" id="{94920F66-DAC3-4646-A965-812F15624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9" name="Straight Connector 11328">
              <a:extLst>
                <a:ext uri="{FF2B5EF4-FFF2-40B4-BE49-F238E27FC236}">
                  <a16:creationId xmlns:a16="http://schemas.microsoft.com/office/drawing/2014/main" id="{AF5EE4C8-1633-4200-903D-D03E81664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0" name="Straight Connector 11329">
              <a:extLst>
                <a:ext uri="{FF2B5EF4-FFF2-40B4-BE49-F238E27FC236}">
                  <a16:creationId xmlns:a16="http://schemas.microsoft.com/office/drawing/2014/main" id="{DB2EA397-717E-4C34-AEA1-300765841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1" name="Straight Connector 11330">
              <a:extLst>
                <a:ext uri="{FF2B5EF4-FFF2-40B4-BE49-F238E27FC236}">
                  <a16:creationId xmlns:a16="http://schemas.microsoft.com/office/drawing/2014/main" id="{2639F266-BA14-4C34-BA38-0AB5CCAC6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2" name="Straight Connector 11331">
              <a:extLst>
                <a:ext uri="{FF2B5EF4-FFF2-40B4-BE49-F238E27FC236}">
                  <a16:creationId xmlns:a16="http://schemas.microsoft.com/office/drawing/2014/main" id="{9B3489F2-2961-4D1A-B4ED-B359C45CC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3" name="Straight Connector 11332">
              <a:extLst>
                <a:ext uri="{FF2B5EF4-FFF2-40B4-BE49-F238E27FC236}">
                  <a16:creationId xmlns:a16="http://schemas.microsoft.com/office/drawing/2014/main" id="{17CFBED6-7E85-4840-B5D4-DAF04C1DA4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4" name="Straight Connector 11333">
              <a:extLst>
                <a:ext uri="{FF2B5EF4-FFF2-40B4-BE49-F238E27FC236}">
                  <a16:creationId xmlns:a16="http://schemas.microsoft.com/office/drawing/2014/main" id="{BD8F7F6C-4EC3-4FE6-A40F-B38D0A9F05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5" name="Straight Connector 11334">
              <a:extLst>
                <a:ext uri="{FF2B5EF4-FFF2-40B4-BE49-F238E27FC236}">
                  <a16:creationId xmlns:a16="http://schemas.microsoft.com/office/drawing/2014/main" id="{80F7A3C1-64E6-4813-B819-1707F16D6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6" name="Straight Connector 11335">
              <a:extLst>
                <a:ext uri="{FF2B5EF4-FFF2-40B4-BE49-F238E27FC236}">
                  <a16:creationId xmlns:a16="http://schemas.microsoft.com/office/drawing/2014/main" id="{4C978CCC-7B43-4968-99E1-08FF52C8E7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7" name="Straight Connector 11336">
              <a:extLst>
                <a:ext uri="{FF2B5EF4-FFF2-40B4-BE49-F238E27FC236}">
                  <a16:creationId xmlns:a16="http://schemas.microsoft.com/office/drawing/2014/main" id="{0CB3B4D3-AA71-43BF-974F-72A141495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8" name="Straight Connector 11337">
              <a:extLst>
                <a:ext uri="{FF2B5EF4-FFF2-40B4-BE49-F238E27FC236}">
                  <a16:creationId xmlns:a16="http://schemas.microsoft.com/office/drawing/2014/main" id="{F72EBB7D-DFA1-46AF-AD50-1DA620A673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9" name="Straight Connector 11338">
              <a:extLst>
                <a:ext uri="{FF2B5EF4-FFF2-40B4-BE49-F238E27FC236}">
                  <a16:creationId xmlns:a16="http://schemas.microsoft.com/office/drawing/2014/main" id="{F4DA7E93-BCCA-4DD9-AF67-8851F050A3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0" name="Straight Connector 11339">
              <a:extLst>
                <a:ext uri="{FF2B5EF4-FFF2-40B4-BE49-F238E27FC236}">
                  <a16:creationId xmlns:a16="http://schemas.microsoft.com/office/drawing/2014/main" id="{780A65D8-4915-4191-A031-38586B30B3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1" name="Straight Connector 11340">
              <a:extLst>
                <a:ext uri="{FF2B5EF4-FFF2-40B4-BE49-F238E27FC236}">
                  <a16:creationId xmlns:a16="http://schemas.microsoft.com/office/drawing/2014/main" id="{37062D70-7539-4A27-881A-0CB203F25A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2" name="Straight Connector 11341">
              <a:extLst>
                <a:ext uri="{FF2B5EF4-FFF2-40B4-BE49-F238E27FC236}">
                  <a16:creationId xmlns:a16="http://schemas.microsoft.com/office/drawing/2014/main" id="{BA9C6FFD-83BA-4229-9B3A-25AC1BE10E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3" name="Straight Connector 11342">
              <a:extLst>
                <a:ext uri="{FF2B5EF4-FFF2-40B4-BE49-F238E27FC236}">
                  <a16:creationId xmlns:a16="http://schemas.microsoft.com/office/drawing/2014/main" id="{C5A9739D-8598-4E98-B364-905FCC92E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4" name="Straight Connector 11343">
              <a:extLst>
                <a:ext uri="{FF2B5EF4-FFF2-40B4-BE49-F238E27FC236}">
                  <a16:creationId xmlns:a16="http://schemas.microsoft.com/office/drawing/2014/main" id="{5A4DCF91-BB2A-4291-A628-24488AA8A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5" name="Straight Connector 11344">
              <a:extLst>
                <a:ext uri="{FF2B5EF4-FFF2-40B4-BE49-F238E27FC236}">
                  <a16:creationId xmlns:a16="http://schemas.microsoft.com/office/drawing/2014/main" id="{190CD88A-66F6-4356-8019-8DB616B057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6" name="Straight Connector 11345">
              <a:extLst>
                <a:ext uri="{FF2B5EF4-FFF2-40B4-BE49-F238E27FC236}">
                  <a16:creationId xmlns:a16="http://schemas.microsoft.com/office/drawing/2014/main" id="{7A0FD277-DE3D-4EF9-9DD9-A2C9F5673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7" name="Straight Connector 11346">
              <a:extLst>
                <a:ext uri="{FF2B5EF4-FFF2-40B4-BE49-F238E27FC236}">
                  <a16:creationId xmlns:a16="http://schemas.microsoft.com/office/drawing/2014/main" id="{D73FB331-C05D-4365-8295-0049E601DE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8" name="Straight Connector 11347">
              <a:extLst>
                <a:ext uri="{FF2B5EF4-FFF2-40B4-BE49-F238E27FC236}">
                  <a16:creationId xmlns:a16="http://schemas.microsoft.com/office/drawing/2014/main" id="{1C8E2D59-BB9E-462B-A07B-C6DE0668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9" name="Straight Connector 11348">
              <a:extLst>
                <a:ext uri="{FF2B5EF4-FFF2-40B4-BE49-F238E27FC236}">
                  <a16:creationId xmlns:a16="http://schemas.microsoft.com/office/drawing/2014/main" id="{B06C7F98-80D3-4527-9622-850705590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0" name="Straight Connector 11349">
              <a:extLst>
                <a:ext uri="{FF2B5EF4-FFF2-40B4-BE49-F238E27FC236}">
                  <a16:creationId xmlns:a16="http://schemas.microsoft.com/office/drawing/2014/main" id="{0913576F-76CD-4034-B992-4358E98FAE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1" name="Straight Connector 11350">
              <a:extLst>
                <a:ext uri="{FF2B5EF4-FFF2-40B4-BE49-F238E27FC236}">
                  <a16:creationId xmlns:a16="http://schemas.microsoft.com/office/drawing/2014/main" id="{D4EFDBD9-4583-4098-86DF-15E980E754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2" name="Straight Connector 11351">
              <a:extLst>
                <a:ext uri="{FF2B5EF4-FFF2-40B4-BE49-F238E27FC236}">
                  <a16:creationId xmlns:a16="http://schemas.microsoft.com/office/drawing/2014/main" id="{5B0F640A-1C24-40BA-8ED3-5238CA88D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3" name="Straight Connector 11352">
              <a:extLst>
                <a:ext uri="{FF2B5EF4-FFF2-40B4-BE49-F238E27FC236}">
                  <a16:creationId xmlns:a16="http://schemas.microsoft.com/office/drawing/2014/main" id="{F8D06C8F-4217-401A-83FA-AF08BC985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4" name="Straight Connector 11353">
              <a:extLst>
                <a:ext uri="{FF2B5EF4-FFF2-40B4-BE49-F238E27FC236}">
                  <a16:creationId xmlns:a16="http://schemas.microsoft.com/office/drawing/2014/main" id="{666EB2DB-EAE1-4392-95EA-F032BEA6F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5" name="Straight Connector 11354">
              <a:extLst>
                <a:ext uri="{FF2B5EF4-FFF2-40B4-BE49-F238E27FC236}">
                  <a16:creationId xmlns:a16="http://schemas.microsoft.com/office/drawing/2014/main" id="{AE76CF8E-3B2D-46DB-9CC7-9C92B37AB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6" name="Straight Connector 11355">
              <a:extLst>
                <a:ext uri="{FF2B5EF4-FFF2-40B4-BE49-F238E27FC236}">
                  <a16:creationId xmlns:a16="http://schemas.microsoft.com/office/drawing/2014/main" id="{557CA79E-A553-4489-9B15-429F60725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7" name="Straight Connector 11356">
              <a:extLst>
                <a:ext uri="{FF2B5EF4-FFF2-40B4-BE49-F238E27FC236}">
                  <a16:creationId xmlns:a16="http://schemas.microsoft.com/office/drawing/2014/main" id="{37CDCC1C-F388-4C80-A084-FB0DFF1A1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8" name="Straight Connector 11357">
              <a:extLst>
                <a:ext uri="{FF2B5EF4-FFF2-40B4-BE49-F238E27FC236}">
                  <a16:creationId xmlns:a16="http://schemas.microsoft.com/office/drawing/2014/main" id="{169AAC8D-7017-404E-B266-231E393A2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9" name="Straight Connector 11358">
              <a:extLst>
                <a:ext uri="{FF2B5EF4-FFF2-40B4-BE49-F238E27FC236}">
                  <a16:creationId xmlns:a16="http://schemas.microsoft.com/office/drawing/2014/main" id="{61509CA1-4436-49E1-81B2-22A77B0EF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60" name="Straight Connector 11359">
              <a:extLst>
                <a:ext uri="{FF2B5EF4-FFF2-40B4-BE49-F238E27FC236}">
                  <a16:creationId xmlns:a16="http://schemas.microsoft.com/office/drawing/2014/main" id="{6CEA7B68-A5BC-4029-BA94-58ED55F39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61" name="Straight Connector 11360">
              <a:extLst>
                <a:ext uri="{FF2B5EF4-FFF2-40B4-BE49-F238E27FC236}">
                  <a16:creationId xmlns:a16="http://schemas.microsoft.com/office/drawing/2014/main" id="{89A7E9D0-60EF-4917-A1A2-0F7BD760A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2E0D5D9-F32E-20AB-F7E1-C90BC1BC0187}"/>
              </a:ext>
            </a:extLst>
          </p:cNvPr>
          <p:cNvSpPr txBox="1">
            <a:spLocks/>
          </p:cNvSpPr>
          <p:nvPr/>
        </p:nvSpPr>
        <p:spPr>
          <a:xfrm>
            <a:off x="6652169" y="2027603"/>
            <a:ext cx="4507955" cy="28223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sz="4100" dirty="0"/>
              <a:t>Virtual reality (VR) &amp; augmented reality (</a:t>
            </a:r>
            <a:r>
              <a:rPr lang="en-US" sz="4100" dirty="0" err="1"/>
              <a:t>ar</a:t>
            </a:r>
            <a:r>
              <a:rPr lang="en-US" sz="4100" dirty="0"/>
              <a:t>) gamification</a:t>
            </a:r>
          </a:p>
        </p:txBody>
      </p:sp>
      <p:pic>
        <p:nvPicPr>
          <p:cNvPr id="11270" name="Picture 6" descr="Download Meta Facebook Black Logo PNG | Citypng">
            <a:extLst>
              <a:ext uri="{FF2B5EF4-FFF2-40B4-BE49-F238E27FC236}">
                <a16:creationId xmlns:a16="http://schemas.microsoft.com/office/drawing/2014/main" id="{DF414D07-D0ED-AE13-DE16-A177F3732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431" y="5110998"/>
            <a:ext cx="60960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811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9F316-1669-FBFB-4F1B-D6FE40306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247" y="-164461"/>
            <a:ext cx="10131425" cy="1456267"/>
          </a:xfrm>
        </p:spPr>
        <p:txBody>
          <a:bodyPr/>
          <a:lstStyle/>
          <a:p>
            <a:pPr algn="ctr"/>
            <a:r>
              <a:rPr lang="en-US" dirty="0"/>
              <a:t>Social credit</a:t>
            </a:r>
          </a:p>
        </p:txBody>
      </p:sp>
      <p:pic>
        <p:nvPicPr>
          <p:cNvPr id="4" name="Online Media 3" title="How China Is Using Artificial Intelligence in Classrooms | WSJ">
            <a:hlinkClick r:id="" action="ppaction://media"/>
            <a:extLst>
              <a:ext uri="{FF2B5EF4-FFF2-40B4-BE49-F238E27FC236}">
                <a16:creationId xmlns:a16="http://schemas.microsoft.com/office/drawing/2014/main" id="{45EED802-8B64-B0FD-E2EF-B016A4424F2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35848" y="1117146"/>
            <a:ext cx="9472224" cy="535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3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280" descr="Angle view of circuit shaped like a brain">
            <a:extLst>
              <a:ext uri="{FF2B5EF4-FFF2-40B4-BE49-F238E27FC236}">
                <a16:creationId xmlns:a16="http://schemas.microsoft.com/office/drawing/2014/main" id="{3D8F7617-C3BB-95D1-444A-6C0374D134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6" b="3789"/>
          <a:stretch/>
        </p:blipFill>
        <p:spPr>
          <a:xfrm>
            <a:off x="20" y="-33331"/>
            <a:ext cx="12191980" cy="68579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87B6CC8-3E14-493D-A78F-075CD2E86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1C0DC2-259B-9384-266B-A067928DB1B1}"/>
              </a:ext>
            </a:extLst>
          </p:cNvPr>
          <p:cNvSpPr txBox="1">
            <a:spLocks/>
          </p:cNvSpPr>
          <p:nvPr/>
        </p:nvSpPr>
        <p:spPr>
          <a:xfrm>
            <a:off x="5459709" y="4050264"/>
            <a:ext cx="5700416" cy="1412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spcAft>
                <a:spcPts val="600"/>
              </a:spcAft>
            </a:pPr>
            <a:r>
              <a:rPr lang="en-US" sz="4000"/>
              <a:t>Ai data-mining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B9053A5-C1DA-43AF-A312-5F5C1DAB3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4394" y="-307365"/>
            <a:ext cx="3985781" cy="2941419"/>
            <a:chOff x="1304394" y="-307365"/>
            <a:chExt cx="3985781" cy="2941419"/>
          </a:xfrm>
        </p:grpSpPr>
        <p:sp>
          <p:nvSpPr>
            <p:cNvPr id="23" name="Freeform 394">
              <a:extLst>
                <a:ext uri="{FF2B5EF4-FFF2-40B4-BE49-F238E27FC236}">
                  <a16:creationId xmlns:a16="http://schemas.microsoft.com/office/drawing/2014/main" id="{2A0CC989-DFC3-4120-AFB4-47E5A6FE0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1339066">
              <a:off x="1353416" y="-307365"/>
              <a:ext cx="3936759" cy="2941419"/>
            </a:xfrm>
            <a:custGeom>
              <a:avLst/>
              <a:gdLst>
                <a:gd name="connsiteX0" fmla="*/ 133467 w 3936759"/>
                <a:gd name="connsiteY0" fmla="*/ 2938615 h 2941419"/>
                <a:gd name="connsiteX1" fmla="*/ 115735 w 3936759"/>
                <a:gd name="connsiteY1" fmla="*/ 2941419 h 2941419"/>
                <a:gd name="connsiteX2" fmla="*/ 84727 w 3936759"/>
                <a:gd name="connsiteY2" fmla="*/ 2844877 h 2941419"/>
                <a:gd name="connsiteX3" fmla="*/ 0 w 3936759"/>
                <a:gd name="connsiteY3" fmla="*/ 2233444 h 2941419"/>
                <a:gd name="connsiteX4" fmla="*/ 2233444 w 3936759"/>
                <a:gd name="connsiteY4" fmla="*/ 0 h 2941419"/>
                <a:gd name="connsiteX5" fmla="*/ 3812728 w 3936759"/>
                <a:gd name="connsiteY5" fmla="*/ 654160 h 2941419"/>
                <a:gd name="connsiteX6" fmla="*/ 3936759 w 3936759"/>
                <a:gd name="connsiteY6" fmla="*/ 790630 h 2941419"/>
                <a:gd name="connsiteX7" fmla="*/ 3936759 w 3936759"/>
                <a:gd name="connsiteY7" fmla="*/ 816985 h 2941419"/>
                <a:gd name="connsiteX8" fmla="*/ 3800179 w 3936759"/>
                <a:gd name="connsiteY8" fmla="*/ 666709 h 2941419"/>
                <a:gd name="connsiteX9" fmla="*/ 2233444 w 3936759"/>
                <a:gd name="connsiteY9" fmla="*/ 17746 h 2941419"/>
                <a:gd name="connsiteX10" fmla="*/ 17746 w 3936759"/>
                <a:gd name="connsiteY10" fmla="*/ 2233444 h 2941419"/>
                <a:gd name="connsiteX11" fmla="*/ 101800 w 3936759"/>
                <a:gd name="connsiteY11" fmla="*/ 2840018 h 2941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36759" h="2941419">
                  <a:moveTo>
                    <a:pt x="133467" y="2938615"/>
                  </a:moveTo>
                  <a:lnTo>
                    <a:pt x="115735" y="2941419"/>
                  </a:lnTo>
                  <a:lnTo>
                    <a:pt x="84727" y="2844877"/>
                  </a:lnTo>
                  <a:cubicBezTo>
                    <a:pt x="29540" y="2650559"/>
                    <a:pt x="0" y="2445451"/>
                    <a:pt x="0" y="2233444"/>
                  </a:cubicBezTo>
                  <a:cubicBezTo>
                    <a:pt x="0" y="999947"/>
                    <a:pt x="999947" y="0"/>
                    <a:pt x="2233444" y="0"/>
                  </a:cubicBezTo>
                  <a:cubicBezTo>
                    <a:pt x="2850193" y="0"/>
                    <a:pt x="3408554" y="249987"/>
                    <a:pt x="3812728" y="654160"/>
                  </a:cubicBezTo>
                  <a:lnTo>
                    <a:pt x="3936759" y="790630"/>
                  </a:lnTo>
                  <a:lnTo>
                    <a:pt x="3936759" y="816985"/>
                  </a:lnTo>
                  <a:lnTo>
                    <a:pt x="3800179" y="666709"/>
                  </a:lnTo>
                  <a:cubicBezTo>
                    <a:pt x="3399217" y="265747"/>
                    <a:pt x="2845293" y="17746"/>
                    <a:pt x="2233444" y="17746"/>
                  </a:cubicBezTo>
                  <a:cubicBezTo>
                    <a:pt x="1009748" y="17746"/>
                    <a:pt x="17746" y="1009748"/>
                    <a:pt x="17746" y="2233444"/>
                  </a:cubicBezTo>
                  <a:cubicBezTo>
                    <a:pt x="17746" y="2443767"/>
                    <a:pt x="47051" y="2647245"/>
                    <a:pt x="101800" y="2840018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E1E7ACE-73DD-437A-B1B9-291571D4D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304394" y="21544"/>
              <a:ext cx="3975954" cy="2449956"/>
              <a:chOff x="1304394" y="21544"/>
              <a:chExt cx="3975954" cy="2449956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2F3C24E-E517-4A7A-B946-8A5893D720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339066" flipH="1">
                <a:off x="2815851" y="2336487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83CACF15-03C2-4A10-A07D-ABA9804847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459066" flipH="1">
                <a:off x="2736381" y="231997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EB3D3B9F-C17A-4424-8F4F-0D8128B88A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579066" flipH="1">
                <a:off x="2656676" y="2301997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C03EE5F7-AA63-400B-BF1D-6D763D408B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699066" flipH="1">
                <a:off x="2581230" y="2278249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226D913-A568-423C-9499-ECC87BC895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879066" flipH="1">
                <a:off x="2506369" y="2254199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7C220C04-727D-4794-A57C-1A02B77C45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999066" flipH="1">
                <a:off x="2428832" y="2225571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DAB2E54-F0AF-45DC-992F-A3A1C8BB6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119066" flipH="1">
                <a:off x="2353800" y="219733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43D945E3-A15D-47A3-8EB6-23B439070F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239066" flipH="1">
                <a:off x="2280067" y="216625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5D8F960F-CA24-4FFD-8D5F-355DD989C6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419066" flipH="1">
                <a:off x="2208872" y="212907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3C87B8F8-7714-49F1-93DC-130BEC71E7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539066" flipH="1">
                <a:off x="2138715" y="2091236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8D67A59B-052A-487A-9D50-6D8BD07598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659066" flipH="1">
                <a:off x="2068953" y="2050897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25237AD-EE94-4DA6-AA47-79ECFB8675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779066" flipH="1">
                <a:off x="2005435" y="2000924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00A8D01E-FED0-4A7E-B9BF-CAB0E02A84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959066" flipH="1">
                <a:off x="1939015" y="195306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290B38C4-8550-4459-92B4-3F73A30960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079066" flipH="1">
                <a:off x="1876443" y="1905804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979599C3-2D1E-441E-81AF-6147A49889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199066" flipH="1">
                <a:off x="1816218" y="185240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839B6C0-4DE1-4102-95BF-C796C35C56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319066" flipH="1">
                <a:off x="1754533" y="180079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5AD9ED80-EDCC-46F5-A2E6-5FE76FE9ED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499066" flipH="1">
                <a:off x="1695696" y="1745267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88C517BD-914B-4685-A0BF-73DB82373F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619066" flipH="1">
                <a:off x="1642703" y="1688667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3AFC32E4-F706-4A25-A8B2-5B83451FB6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739066" flipH="1">
                <a:off x="1589155" y="1628036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E86A6989-5B39-4F61-A22A-0F3E18C02D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859066" flipH="1">
                <a:off x="1540536" y="1562569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C0FC5A6-81D9-4E23-A170-54128F2B9B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039066" flipH="1">
                <a:off x="1491369" y="149939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36ED7D3-D2B7-43AE-8CFF-7FABD5E7C4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159066" flipH="1">
                <a:off x="1447788" y="1434543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D10C7308-848B-4586-A47D-2670696FDB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279066" flipH="1">
                <a:off x="1407713" y="1364923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9E3D5DEF-B487-403F-966B-AEF0B268FD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399066" flipH="1">
                <a:off x="1365089" y="129543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4113111-ED4B-4F56-B101-55723658C9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339066" flipH="1">
                <a:off x="1304394" y="1247707"/>
                <a:ext cx="66968" cy="47328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14F2BC75-FBDA-41B3-88C7-38E349F3A0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339066" flipH="1">
                <a:off x="1318720" y="1181601"/>
                <a:ext cx="22648" cy="122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B796E118-206D-4780-A364-A567349C85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159066" flipH="1">
                <a:off x="2894376" y="2347314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D54FE736-4FCC-4ECF-BA0E-BB352552A6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039066" flipH="1">
                <a:off x="2973756" y="235848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9BF328C5-029B-4C2D-B8A7-2E12B00952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919066" flipH="1">
                <a:off x="3055518" y="2363011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BAB2667C-4A1F-4D93-8471-F9B6C49DB4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799066" flipH="1">
                <a:off x="3134595" y="2367109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BD892A37-0031-41EC-94AC-0F499D4CE7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619066" flipH="1">
                <a:off x="3214883" y="236699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D416443D-3FE2-4387-9267-CAB11059A9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499066" flipH="1">
                <a:off x="3295171" y="236687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A7847495-6164-4A90-BAA1-FC752DA3A8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379066" flipH="1">
                <a:off x="3374026" y="2358443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058B2C55-08C5-4987-A0EC-B17DD8D047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259066" flipH="1">
                <a:off x="3452881" y="2350015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4E2635E9-6648-4D84-ADBD-C1881C69EC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079066" flipH="1">
                <a:off x="3532355" y="233399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8772D126-7F6C-4947-A033-C96DF0537D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959066" flipH="1">
                <a:off x="3611828" y="2317964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204CFAF6-6835-44A6-8504-561175532C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839066" flipH="1">
                <a:off x="3691302" y="2301939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0105136E-E301-4BF0-BDA5-891713E361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719066" flipH="1">
                <a:off x="3766911" y="2279791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9F65EE3C-4335-4221-A569-2F9A7AA2D7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539066" flipH="1">
                <a:off x="3842733" y="225630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D8516B9D-4E9C-4A04-9FB4-E3B57BA5EF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419066" flipH="1">
                <a:off x="3918743" y="2228687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A54928F0-8129-447E-ABFB-3E891F69B8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299066" flipH="1">
                <a:off x="3992587" y="2197949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08BA1DE1-6FF3-43E8-AD4A-EB44E23DD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179066" flipH="1">
                <a:off x="4065708" y="216130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61142EBA-47A0-42D9-A24B-8F04079D01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999066" flipH="1">
                <a:off x="4135354" y="212409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4023088E-26B3-4FB7-9D15-8AFB401535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879066" flipH="1">
                <a:off x="4205000" y="2086881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A1363D83-EAF2-4BA0-95EA-C6D676AA5B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759066" flipH="1">
                <a:off x="4276548" y="2044795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EB66EEA4-4EEB-4A34-9DF8-780F78DEFC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639066" flipH="1">
                <a:off x="4340275" y="1998882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5B249484-2341-40AC-96B5-C031EDD3F4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459066" flipH="1">
                <a:off x="4407468" y="1953636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289A6CEF-D3E1-4E38-AE33-A21E6E1B6D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339066" flipH="1">
                <a:off x="4471127" y="1907145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9F1C1CC1-1EBE-4126-984A-708939C89F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219066" flipH="1">
                <a:off x="4532317" y="1850751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8F59B6BE-F973-49F1-A6DA-E9BD81EB4B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8099066" flipH="1">
                <a:off x="4592223" y="179733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A45B92BF-D0A1-4561-BC20-3533CCF5FB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919066" flipH="1">
                <a:off x="4646421" y="1742479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42098408-BCA5-4DE8-9836-AA0B350251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799066" flipH="1">
                <a:off x="4700827" y="1682055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C186A780-40EF-4806-8639-0FAB038C4E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679066" flipH="1">
                <a:off x="4755234" y="1621631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BB3C9596-8E09-498C-8BE4-BB66CEB053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559066" flipH="1">
                <a:off x="4801946" y="155764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3545CC44-A235-4A85-A473-552E5CA519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379066" flipH="1">
                <a:off x="4849048" y="149473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7A2C6046-CD14-4746-B562-48EE184B0D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259066" flipH="1">
                <a:off x="4897793" y="142941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D60E086A-CD4D-4062-B46E-3D243C84CD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139066" flipH="1">
                <a:off x="4939603" y="1360752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579F9459-1E54-4B9E-A483-B2BA2CCDCE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019066" flipH="1">
                <a:off x="4980050" y="1290217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D8115189-4C24-4720-B50C-83CC496ADB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839066" flipH="1">
                <a:off x="5011578" y="1218444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F95F876D-3470-404F-9243-5EC40DFE8F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719066" flipH="1">
                <a:off x="5044660" y="1145541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4FE1A81A-6E19-4769-A769-752E316AF4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599066" flipH="1">
                <a:off x="5077077" y="107158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891CBFA3-B405-4674-8898-BB7C54B63D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479066" flipH="1">
                <a:off x="5108515" y="997621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90F675CC-B913-4DEB-89A9-BB0DE35FCF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299066" flipH="1">
                <a:off x="5132986" y="92129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DE0D60A8-7DFE-482F-B4FC-07C02BBFA5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179066" flipH="1">
                <a:off x="5155617" y="843751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90F0997A-644B-4DC0-BE1B-4A47AB1F19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059066" flipH="1">
                <a:off x="5173543" y="767295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9EADD15C-633F-4017-8B18-EA5D36C288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939066" flipH="1">
                <a:off x="5189220" y="686819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EFEB1DA1-3A98-4123-8523-28DBC35C41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759066" flipH="1">
                <a:off x="5203298" y="607935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56453361-9F63-4034-9971-4882158EB9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639066" flipH="1">
                <a:off x="5217376" y="529050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6B8A1138-4A40-46E4-8CB6-1BEBD017A2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519066" flipH="1">
                <a:off x="5219297" y="449522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4DEE98DD-DA99-4522-A88D-1C08AB35C9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399066" flipH="1">
                <a:off x="5221217" y="369993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D629849E-30FB-43BD-912C-7AC793D163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219066" flipH="1">
                <a:off x="5227184" y="287702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ED8DC402-1874-4BAD-B72A-0DB6A46AE7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099066" flipH="1">
                <a:off x="5222512" y="208957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013E2C7D-5231-4247-BEDD-F076294A29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4979066" flipH="1">
                <a:off x="5218052" y="128868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9AA7F7C0-A42C-43A2-80CE-CCB124FDBE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4859066" flipH="1">
                <a:off x="5211120" y="47013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172AB0D0-1FCB-4B76-B7D8-A1971BE7D9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4679066" flipH="1">
                <a:off x="5198033" y="-29683"/>
                <a:ext cx="1937" cy="10439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9BFC0FC-BF8E-4AAB-839D-FFE5A5429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41778" y="2667453"/>
            <a:ext cx="1070380" cy="4191252"/>
            <a:chOff x="2941778" y="2667453"/>
            <a:chExt cx="1070380" cy="4191252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17AFE548-A1F1-4495-89D5-FAEB1311D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941778" y="3200408"/>
              <a:ext cx="885940" cy="3658297"/>
              <a:chOff x="2941778" y="3200408"/>
              <a:chExt cx="885940" cy="3658297"/>
            </a:xfrm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61C8E530-811E-4E01-8969-CA0FB79FF4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304888" flipH="1">
                <a:off x="3256573" y="6779817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869D3136-75DF-4206-956A-279FEC8B18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184888" flipH="1">
                <a:off x="3314833" y="6678876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600B742F-F1D3-4BC5-A650-5E5D110E91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004888" flipH="1">
                <a:off x="3378190" y="6576724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3DACBFE2-32E6-4B31-A0F1-2F73BDBAF8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884888" flipH="1">
                <a:off x="3436007" y="6475043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C7C8B670-C311-4FE2-856E-72FD25F19A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764888" flipH="1">
                <a:off x="3484450" y="636146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AE1CB7D5-8CEC-4F16-B833-C8CA3251D6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44888" flipH="1">
                <a:off x="3532971" y="6252704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B9BF9A95-2848-4DB1-A322-2DEF7CFFFE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464888" flipH="1">
                <a:off x="3572889" y="6145463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01655FA9-E402-464A-B834-B9BF918F74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344888" flipH="1">
                <a:off x="3609700" y="6030564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CE703E25-BDC3-48A2-8EE7-812AF9B1F9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224888" flipH="1">
                <a:off x="3646510" y="5915666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36B8D0C1-3603-4E1A-9587-A083C1A54C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104888" flipH="1">
                <a:off x="3670741" y="5800638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79358046-E400-48CC-B338-2C390DE39C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924888" flipH="1">
                <a:off x="3696153" y="568682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D1B006D4-89A2-43D7-BFA8-B70AF3F7F8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804888" flipH="1">
                <a:off x="3722316" y="5568741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4AF535CA-ADAF-4783-98A9-A56188856D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684888" flipH="1">
                <a:off x="3737065" y="5450374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079D38BB-8A8D-4DFB-B3D6-8A337A1A91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564888" flipH="1">
                <a:off x="3748830" y="5330297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9E8309B5-4A68-4D6C-B7A2-FFCB3CC75C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384888" flipH="1">
                <a:off x="3747770" y="5213979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67719F25-FC3D-4257-A6E0-FA6E53C55F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264888" flipH="1">
                <a:off x="3748126" y="509518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5CEAD808-5181-499E-8029-9BBD450722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144888" flipH="1">
                <a:off x="3746936" y="497536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9833C6CB-F586-4534-891C-05E14EC055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024888" flipH="1">
                <a:off x="3744424" y="4856143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5322DA61-797B-4FC1-BEAB-AC65AEF1FB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4844888" flipH="1">
                <a:off x="3731044" y="4737967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9D1F9FD3-8946-4515-820F-A3FA331D41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4724888" flipH="1">
                <a:off x="3714431" y="461925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B4AFE36B-6249-4BEF-9752-AD5BC4BAC1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4604888" flipH="1">
                <a:off x="3692114" y="450488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72B85882-3535-490E-9334-89A58D347B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4484888" flipH="1">
                <a:off x="3664306" y="4386447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F6A8FAD-A040-4657-B3D3-6B1A8C0F91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4304888" flipH="1">
                <a:off x="3635304" y="427113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1BE435CB-92C8-4BE3-B412-F3DFF64B72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4184888" flipH="1">
                <a:off x="3606302" y="4155823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BFF76230-D644-4DA5-9E80-F0688CB07E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4064888" flipH="1">
                <a:off x="3560459" y="404704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E6352973-882F-449B-BD82-1653A85421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944888" flipH="1">
                <a:off x="3514615" y="3938268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0C483037-8490-4FC4-909B-B9738D2466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764888" flipH="1">
                <a:off x="3472562" y="3823288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72ACA8F8-F236-4D26-ADB0-F61FBD25B0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44888" flipH="1">
                <a:off x="3418275" y="371958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ADF0B241-ABD7-4949-BBDA-6285680BE0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524888" flipH="1">
                <a:off x="3363457" y="3613937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A5A44A15-EF14-4EC3-99FA-34DFE18C1C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404888" flipH="1">
                <a:off x="3304217" y="3507404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5B7347DD-7F44-492E-BD6E-11F270DBED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224888" flipH="1">
                <a:off x="3239792" y="3411600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C6655349-619F-4EEB-A88A-9E6744196B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104888" flipH="1">
                <a:off x="3164790" y="331474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8B79D492-0F9F-4299-90D0-B4D21365FB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84888" flipH="1">
                <a:off x="3092263" y="321930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858EC2F2-22B9-4679-A14E-7482E62F54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64888" flipH="1">
                <a:off x="3017791" y="3124395"/>
                <a:ext cx="2875" cy="154901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Freeform 354">
              <a:extLst>
                <a:ext uri="{FF2B5EF4-FFF2-40B4-BE49-F238E27FC236}">
                  <a16:creationId xmlns:a16="http://schemas.microsoft.com/office/drawing/2014/main" id="{236CFB8A-D5CC-4EC4-B366-BCF49EE08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9884888">
              <a:off x="2988669" y="2667453"/>
              <a:ext cx="1023489" cy="4136689"/>
            </a:xfrm>
            <a:custGeom>
              <a:avLst/>
              <a:gdLst>
                <a:gd name="connsiteX0" fmla="*/ 514487 w 1023489"/>
                <a:gd name="connsiteY0" fmla="*/ 4136689 h 4136689"/>
                <a:gd name="connsiteX1" fmla="*/ 479796 w 1023489"/>
                <a:gd name="connsiteY1" fmla="*/ 4082575 h 4136689"/>
                <a:gd name="connsiteX2" fmla="*/ 0 w 1023489"/>
                <a:gd name="connsiteY2" fmla="*/ 2364087 h 4136689"/>
                <a:gd name="connsiteX3" fmla="*/ 970682 w 1023489"/>
                <a:gd name="connsiteY3" fmla="*/ 20654 h 4136689"/>
                <a:gd name="connsiteX4" fmla="*/ 993407 w 1023489"/>
                <a:gd name="connsiteY4" fmla="*/ 0 h 4136689"/>
                <a:gd name="connsiteX5" fmla="*/ 1023489 w 1023489"/>
                <a:gd name="connsiteY5" fmla="*/ 8202 h 4136689"/>
                <a:gd name="connsiteX6" fmla="*/ 989302 w 1023489"/>
                <a:gd name="connsiteY6" fmla="*/ 39274 h 4136689"/>
                <a:gd name="connsiteX7" fmla="*/ 26333 w 1023489"/>
                <a:gd name="connsiteY7" fmla="*/ 2364087 h 4136689"/>
                <a:gd name="connsiteX8" fmla="*/ 502317 w 1023489"/>
                <a:gd name="connsiteY8" fmla="*/ 4068922 h 4136689"/>
                <a:gd name="connsiteX9" fmla="*/ 536898 w 1023489"/>
                <a:gd name="connsiteY9" fmla="*/ 4122864 h 4136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3489" h="4136689">
                  <a:moveTo>
                    <a:pt x="514487" y="4136689"/>
                  </a:moveTo>
                  <a:lnTo>
                    <a:pt x="479796" y="4082575"/>
                  </a:lnTo>
                  <a:cubicBezTo>
                    <a:pt x="175330" y="3581492"/>
                    <a:pt x="0" y="2993264"/>
                    <a:pt x="0" y="2364087"/>
                  </a:cubicBezTo>
                  <a:cubicBezTo>
                    <a:pt x="0" y="1448919"/>
                    <a:pt x="370945" y="620390"/>
                    <a:pt x="970682" y="20654"/>
                  </a:cubicBezTo>
                  <a:lnTo>
                    <a:pt x="993407" y="0"/>
                  </a:lnTo>
                  <a:lnTo>
                    <a:pt x="1023489" y="8202"/>
                  </a:lnTo>
                  <a:lnTo>
                    <a:pt x="989302" y="39274"/>
                  </a:lnTo>
                  <a:cubicBezTo>
                    <a:pt x="394330" y="634245"/>
                    <a:pt x="26333" y="1456191"/>
                    <a:pt x="26333" y="2364087"/>
                  </a:cubicBezTo>
                  <a:cubicBezTo>
                    <a:pt x="26333" y="2988265"/>
                    <a:pt x="200269" y="3571818"/>
                    <a:pt x="502317" y="4068922"/>
                  </a:cubicBezTo>
                  <a:lnTo>
                    <a:pt x="536898" y="4122864"/>
                  </a:ln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C733035-E3B0-4503-8AD1-A8AD345C5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739066">
            <a:off x="5109742" y="1091236"/>
            <a:ext cx="2877042" cy="2500298"/>
            <a:chOff x="5281603" y="104899"/>
            <a:chExt cx="6910397" cy="6005491"/>
          </a:xfrm>
        </p:grpSpPr>
        <p:sp>
          <p:nvSpPr>
            <p:cNvPr id="140" name="Freeform 532">
              <a:extLst>
                <a:ext uri="{FF2B5EF4-FFF2-40B4-BE49-F238E27FC236}">
                  <a16:creationId xmlns:a16="http://schemas.microsoft.com/office/drawing/2014/main" id="{060686AE-2604-49AC-96FE-95DE3926C4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44D0AC67-8CED-4685-9EA6-D9A2926855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B26223F4-4FBD-480E-9C92-291961DB83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ADD69673-15CA-42F2-B172-9A6228114A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AA1DE507-E255-4901-9A13-225CAC4346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01C28D5A-8204-4E22-B598-A50CC9CAB9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FCCC9FE2-617B-4AAC-885F-EEA8D05009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38B2AD70-681D-48E1-BFCD-256FD207E6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945E4A4A-6520-4ED1-B1F4-92F7A246BB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99C8D953-0679-4FD4-8D8F-CA98E35293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B84BFF03-7516-4075-9220-6B0E6343C0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7565D2F6-D8EC-4FBE-A5B3-2CFFD47EF2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619CBD6C-F312-4BC7-988D-E668D7A19F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768F19D8-6E6A-40CE-ACFE-31AB3D9463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63747A3E-9566-47FC-8467-E6AA95FDCE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98433EB9-4D02-4738-A58D-C9BFD617C1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2DA60593-0FB9-400D-A7E8-950C701363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91357033-493E-4BB5-90CE-50B15B8922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89E0C057-1791-4F43-8D83-02D46B6026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60A0B44A-7297-4BAC-A7FC-63DC1E9576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4EB46B32-3AF2-4CEF-BA6D-2F28AD11B2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32F0294A-F34F-455C-B6F6-9932D1F90E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98FC295C-8260-4059-B0A7-3BF90787C8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5A927E98-F4E6-41F4-817A-0EB99C875F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FB9F5E23-9B1F-45F2-91BC-6156E9D41A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1DAFC55F-5F38-4EFF-94AE-D48729ABDE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4F03A776-4194-47B3-8F5D-90D0B4CFD8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8B4BBFD3-E7B2-449A-9C0B-A6F4FF8CC2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FB50DFBF-D716-4730-8A6A-46CBA33DDC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8BFA276E-82F2-4AB9-881D-FF2FFB3FA4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F4033428-2D66-4162-95BD-2F12AE214E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932FABEB-7D31-4F74-8A8D-611EB31FA7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C2A4BEEF-4C3B-48A5-AE18-0657A9C9D2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B053EEFA-1D75-42F7-BE4A-1942EABF9F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4A7A9C9C-3652-48C3-991A-5C09CC41BE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4EC3A9C0-F263-4B32-A75E-8AF7DF85E9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9B705704-77CA-45BE-9A33-EFC7761F4A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B2F85FF6-A2E4-40A6-A585-8E90A1232C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E3C0D6C1-D5DE-43CC-8E5E-EE2D977B30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EA27F37C-7743-4071-B3A8-FE98919460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E6BE4277-0719-4C3F-AB91-A39219E95A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C598D1FA-AC62-4198-B769-3A0A43C5DA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3FBC6465-F070-4C9C-BD72-70805E96A5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E43C0142-FD19-450B-AEDD-1B112CDD4D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4326969B-EEC5-49C7-9B79-C60A74E99D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D3FC748A-E18E-48D7-8221-B3C79B7728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743BEB50-3C60-480B-98E6-526D891E13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7A09EFF1-57B2-441C-A65D-F80F91AF85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6E653072-D2CB-44ED-8DAE-A4AAB6220E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93439558-D82E-4DA9-BA07-56ECB16718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04E23B3D-96DA-422E-B3B9-5E63CC39A1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D44A63F3-E844-4CA3-96D5-86468D1A02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C37C5594-9A47-4042-86ED-4430B0C249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D6C36373-AEC5-42A3-A736-A7DA9522C8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B6F500A8-1222-4633-B864-FE1A46EFB5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BDC00E85-B502-4F51-90EF-E127C969EC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A4B7F86C-370B-445E-816B-FB7AF98478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AC6C76C6-CADA-4A5B-8B5F-1B329A469C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AB58DBA9-FB9A-4144-BEB9-F6DDADF226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A979C210-280E-4C43-A203-05A4CC4346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BC350E9D-801B-44C8-83BB-DDF0A2CC69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17AC5A19-E4BA-448B-85AB-9659A61669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D89B4562-E063-419D-A8B1-B5F229D9E8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6247D239-ADA9-42E2-BAE8-870D91D3A7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C50D3499-2A11-458E-A5FA-DEA58C3EDC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4D67E724-8448-4793-AEA4-662559D117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1047D62E-2BEC-4ED3-838A-9F1CB9E4A9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85884BAE-AFFF-42B1-A55E-DCB2AD78FF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AE3B6F5C-B0E2-49BA-B4DD-F2375F09E8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2D34BCE5-06E2-4638-87F6-01DA4512E8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4C0653E4-19C5-40F7-99CD-0D36B207E7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E75B739F-5AAE-41A6-8994-2D1663E19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E57B1015-CC8B-44E4-8ABA-5FB69D679A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F749C5BB-0E8C-4B72-931F-174B6A5F53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2EBF5136-E025-49A5-947E-4FDCDAAC4D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7A5B4E44-6117-4E41-972F-977A80B7F8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99C4BBE1-A7E3-40CB-8CDC-334BF7809F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BF0E7B3F-9823-4F1A-ABC3-574D90DC13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798F0AEB-4870-4B69-9D50-8BE962BB89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0822636C-45FF-46D6-BAA4-BABB54497E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Picture 7" descr="A robot with human face">
            <a:extLst>
              <a:ext uri="{FF2B5EF4-FFF2-40B4-BE49-F238E27FC236}">
                <a16:creationId xmlns:a16="http://schemas.microsoft.com/office/drawing/2014/main" id="{221A2CC1-097C-21DE-3813-8E0E082C12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9" r="26681" b="3"/>
          <a:stretch/>
        </p:blipFill>
        <p:spPr>
          <a:xfrm>
            <a:off x="-219" y="2273740"/>
            <a:ext cx="3622862" cy="4584260"/>
          </a:xfrm>
          <a:custGeom>
            <a:avLst/>
            <a:gdLst/>
            <a:ahLst/>
            <a:cxnLst/>
            <a:rect l="l" t="t" r="r" b="b"/>
            <a:pathLst>
              <a:path w="3622862" h="4584260">
                <a:moveTo>
                  <a:pt x="706129" y="0"/>
                </a:moveTo>
                <a:cubicBezTo>
                  <a:pt x="2316996" y="0"/>
                  <a:pt x="3622862" y="1305866"/>
                  <a:pt x="3622862" y="2916733"/>
                </a:cubicBezTo>
                <a:cubicBezTo>
                  <a:pt x="3622862" y="3520808"/>
                  <a:pt x="3439225" y="4081993"/>
                  <a:pt x="3124730" y="4547506"/>
                </a:cubicBezTo>
                <a:lnTo>
                  <a:pt x="3097246" y="4584260"/>
                </a:lnTo>
                <a:lnTo>
                  <a:pt x="0" y="4584260"/>
                </a:lnTo>
                <a:lnTo>
                  <a:pt x="0" y="87518"/>
                </a:lnTo>
                <a:lnTo>
                  <a:pt x="47423" y="74689"/>
                </a:lnTo>
                <a:cubicBezTo>
                  <a:pt x="259105" y="25825"/>
                  <a:pt x="479601" y="0"/>
                  <a:pt x="706129" y="0"/>
                </a:cubicBezTo>
                <a:close/>
              </a:path>
            </a:pathLst>
          </a:custGeom>
        </p:spPr>
      </p:pic>
      <p:grpSp>
        <p:nvGrpSpPr>
          <p:cNvPr id="221" name="Group 220">
            <a:extLst>
              <a:ext uri="{FF2B5EF4-FFF2-40B4-BE49-F238E27FC236}">
                <a16:creationId xmlns:a16="http://schemas.microsoft.com/office/drawing/2014/main" id="{4736EC46-F101-4A9F-986E-C9F5B5266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335618" y="-6743"/>
            <a:ext cx="4126199" cy="3805391"/>
            <a:chOff x="8335618" y="-6743"/>
            <a:chExt cx="4126199" cy="3805391"/>
          </a:xfrm>
        </p:grpSpPr>
        <p:sp>
          <p:nvSpPr>
            <p:cNvPr id="222" name="Freeform 472">
              <a:extLst>
                <a:ext uri="{FF2B5EF4-FFF2-40B4-BE49-F238E27FC236}">
                  <a16:creationId xmlns:a16="http://schemas.microsoft.com/office/drawing/2014/main" id="{59EA9385-3D21-4D34-B13A-24FB9E8E98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739066">
              <a:off x="8643787" y="-19382"/>
              <a:ext cx="3509861" cy="4126199"/>
            </a:xfrm>
            <a:custGeom>
              <a:avLst/>
              <a:gdLst>
                <a:gd name="connsiteX0" fmla="*/ 3506004 w 3509861"/>
                <a:gd name="connsiteY0" fmla="*/ 51598 h 4126199"/>
                <a:gd name="connsiteX1" fmla="*/ 3509861 w 3509861"/>
                <a:gd name="connsiteY1" fmla="*/ 75992 h 4126199"/>
                <a:gd name="connsiteX2" fmla="*/ 3265815 w 3509861"/>
                <a:gd name="connsiteY2" fmla="*/ 38747 h 4126199"/>
                <a:gd name="connsiteX3" fmla="*/ 2965063 w 3509861"/>
                <a:gd name="connsiteY3" fmla="*/ 23559 h 4126199"/>
                <a:gd name="connsiteX4" fmla="*/ 23559 w 3509861"/>
                <a:gd name="connsiteY4" fmla="*/ 2965064 h 4126199"/>
                <a:gd name="connsiteX5" fmla="*/ 195913 w 3509861"/>
                <a:gd name="connsiteY5" fmla="*/ 3959533 h 4126199"/>
                <a:gd name="connsiteX6" fmla="*/ 260715 w 3509861"/>
                <a:gd name="connsiteY6" fmla="*/ 4122429 h 4126199"/>
                <a:gd name="connsiteX7" fmla="*/ 236868 w 3509861"/>
                <a:gd name="connsiteY7" fmla="*/ 4126199 h 4126199"/>
                <a:gd name="connsiteX8" fmla="*/ 173735 w 3509861"/>
                <a:gd name="connsiteY8" fmla="*/ 3967497 h 4126199"/>
                <a:gd name="connsiteX9" fmla="*/ 0 w 3509861"/>
                <a:gd name="connsiteY9" fmla="*/ 2965064 h 4126199"/>
                <a:gd name="connsiteX10" fmla="*/ 2965063 w 3509861"/>
                <a:gd name="connsiteY10" fmla="*/ 0 h 4126199"/>
                <a:gd name="connsiteX11" fmla="*/ 3268224 w 3509861"/>
                <a:gd name="connsiteY11" fmla="*/ 15309 h 4126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09861" h="4126199">
                  <a:moveTo>
                    <a:pt x="3506004" y="51598"/>
                  </a:moveTo>
                  <a:lnTo>
                    <a:pt x="3509861" y="75992"/>
                  </a:lnTo>
                  <a:lnTo>
                    <a:pt x="3265815" y="38747"/>
                  </a:lnTo>
                  <a:cubicBezTo>
                    <a:pt x="3166930" y="28704"/>
                    <a:pt x="3066597" y="23559"/>
                    <a:pt x="2965063" y="23559"/>
                  </a:cubicBezTo>
                  <a:cubicBezTo>
                    <a:pt x="1340516" y="23559"/>
                    <a:pt x="23559" y="1340516"/>
                    <a:pt x="23559" y="2965064"/>
                  </a:cubicBezTo>
                  <a:cubicBezTo>
                    <a:pt x="23560" y="3314088"/>
                    <a:pt x="84347" y="3648914"/>
                    <a:pt x="195913" y="3959533"/>
                  </a:cubicBezTo>
                  <a:lnTo>
                    <a:pt x="260715" y="4122429"/>
                  </a:lnTo>
                  <a:lnTo>
                    <a:pt x="236868" y="4126199"/>
                  </a:lnTo>
                  <a:lnTo>
                    <a:pt x="173735" y="3967497"/>
                  </a:lnTo>
                  <a:cubicBezTo>
                    <a:pt x="61275" y="3654391"/>
                    <a:pt x="0" y="3316882"/>
                    <a:pt x="0" y="2965064"/>
                  </a:cubicBezTo>
                  <a:cubicBezTo>
                    <a:pt x="0" y="1327504"/>
                    <a:pt x="1327504" y="0"/>
                    <a:pt x="2965063" y="0"/>
                  </a:cubicBezTo>
                  <a:cubicBezTo>
                    <a:pt x="3067411" y="0"/>
                    <a:pt x="3168547" y="5186"/>
                    <a:pt x="3268224" y="15309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7513CEBB-25EB-45D6-B82A-60A5C5024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86805" y="-6743"/>
              <a:ext cx="3463561" cy="3785601"/>
              <a:chOff x="8686805" y="-6743"/>
              <a:chExt cx="3463561" cy="3785601"/>
            </a:xfrm>
          </p:grpSpPr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1FA7277A-528C-4A6C-941E-761E0AD160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739066" flipH="1">
                <a:off x="8795466" y="439047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50BEDC85-154E-40EF-9F1B-3664628208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859066" flipH="1">
                <a:off x="8817382" y="333544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A141DEEB-A27A-4D2D-9EB0-3E9FFC1FFA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979066" flipH="1">
                <a:off x="8841253" y="227730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7C56D2A9-EFDC-4555-9524-682B62780F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099066" flipH="1">
                <a:off x="8872780" y="127569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F28B9091-30F7-4329-A9AF-4864F63CB7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279066" flipH="1">
                <a:off x="8904709" y="28186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A2A7D25A-9C16-45B3-B757-CB5C818B22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399066" flipH="1">
                <a:off x="8942715" y="-74751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D9EA82F5-3DB0-4D16-BC47-A8274008F0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559066" flipH="1">
                <a:off x="8781091" y="543294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2376144F-2062-4EA2-B107-885D23EF75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439066" flipH="1">
                <a:off x="8766257" y="648677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00ACC68D-A92C-43A6-9E67-0AF1CDEFC3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319066" flipH="1">
                <a:off x="8760253" y="757222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9E3AC0F6-D75D-428F-8545-0C2E985D0F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199066" flipH="1">
                <a:off x="8754813" y="862203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4EA506A2-73B4-480F-9238-6C8E1792A2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019066" flipH="1">
                <a:off x="8754971" y="968791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58F6C9DA-C613-43FF-9E8B-DFB3690090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5899066" flipH="1">
                <a:off x="8755130" y="1075379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3764FA3A-6A6F-48B1-8D06-81CC4255BD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5779066" flipH="1">
                <a:off x="8766318" y="1180065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02C4E68D-A6BF-457C-A997-8CF355D88F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5659066" flipH="1">
                <a:off x="8777506" y="1284751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ED77E65B-F979-4A5D-B397-D93B5925A8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5479066" flipH="1">
                <a:off x="8798781" y="1390258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04E5112C-8BE9-4A00-B0CB-E363DE4CAB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5359066" flipH="1">
                <a:off x="8820056" y="1495765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6AC27022-4726-435D-ACB3-405EDE7595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5239066" flipH="1">
                <a:off x="8841331" y="1601272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06F15705-9240-4447-992C-E388B1DAB3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5119066" flipH="1">
                <a:off x="8870734" y="1701649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8FC7441C-978B-4861-A57A-DD0FC87E9E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939066" flipH="1">
                <a:off x="8901919" y="1802308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5E816D80-966C-44B6-A27B-CF3AF39B17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819066" flipH="1">
                <a:off x="8938578" y="1903217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CDA705B0-5B66-410F-835F-AABFC552E1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699066" flipH="1">
                <a:off x="8979385" y="2001251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0437CBB3-98F4-443A-953A-78FF53CDFD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579066" flipH="1">
                <a:off x="9028039" y="2098324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58448AB1-09DE-40AA-8B25-3DA9F88AA5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399066" flipH="1">
                <a:off x="9077438" y="2190785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41CAC219-1B86-4A16-AD68-C7D893953B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279066" flipH="1">
                <a:off x="9126837" y="2283246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8252D2A5-04F8-4874-A715-AA5FBCB984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159066" flipH="1">
                <a:off x="9182708" y="2378230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84D5314A-8380-42F7-979C-5E6A600538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039066" flipH="1">
                <a:off x="9243661" y="2462832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2FA20EF6-6B2E-4971-A0E5-FB7D6BDEC2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859066" flipH="1">
                <a:off x="9303730" y="2552037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800D192B-3A7A-48B1-AD1E-ACD83548AD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739066" flipH="1">
                <a:off x="9365449" y="2636549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923BC388-12DB-4FF3-9C46-48DD1F7589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619066" flipH="1">
                <a:off x="9440317" y="2717783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AB0C5285-64BF-4C75-9D9D-EF4BEA6F5F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499066" flipH="1">
                <a:off x="9511226" y="2797312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24099C36-B04F-4701-9277-DB6C255D27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319066" flipH="1">
                <a:off x="9584056" y="2869264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E13B2E38-BD39-489D-8415-380923ED11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199066" flipH="1">
                <a:off x="9664273" y="2941493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D06169D4-7B4A-4F70-BC5F-C9E328B7DE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079066" flipH="1">
                <a:off x="9744490" y="3013721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77572674-57DE-44ED-ABCF-AE6BEE2302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959066" flipH="1">
                <a:off x="9829433" y="3075735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E9C6C995-151C-4B2D-8AD0-4D4991C728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779066" flipH="1">
                <a:off x="9912951" y="3138266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904246BC-CF3B-46B0-ABA6-CFA4FE791E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659066" flipH="1">
                <a:off x="9999678" y="3202979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12296306-3FC8-4ACD-81BC-84C52CC169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539066" flipH="1">
                <a:off x="10090827" y="3258485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F6AC4696-A1BE-48B5-8E84-4956361C70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419066" flipH="1">
                <a:off x="10184468" y="3312182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2C776318-91E1-4F19-A105-9E9E9D8CF1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239066" flipH="1">
                <a:off x="10279751" y="3354037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82A89614-5D6D-4A14-9F34-DC79C4BAE7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119066" flipH="1">
                <a:off x="10376536" y="3397957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9848CE01-C5C1-421B-BF78-8FB752D702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999066" flipH="1">
                <a:off x="10474724" y="3440992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FFC9A2CA-BB6C-4307-9757-8EA35AEAC7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879066" flipH="1">
                <a:off x="10572911" y="3482728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C206D836-8B8B-496C-8D5A-E197BE9CC7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699066" flipH="1">
                <a:off x="10674235" y="3515215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90BE283F-2A40-4CAE-91C8-707BA454DF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579066" flipH="1">
                <a:off x="10777184" y="3545260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385CFD2B-14DD-414E-98AC-9BD43830AF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459066" flipH="1">
                <a:off x="10878685" y="3569058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53FC7D0D-5B64-4BC4-8F9F-903437226C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339066" flipH="1">
                <a:off x="10985523" y="3589870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05BDC1DF-9D0C-45F2-ADC3-81C0AA7E2E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159066" flipH="1">
                <a:off x="11090248" y="3608560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5DCF72C2-8F7C-4D33-BF75-BB9DB20F48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1039066" flipH="1">
                <a:off x="11194974" y="3627250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>
                <a:extLst>
                  <a:ext uri="{FF2B5EF4-FFF2-40B4-BE49-F238E27FC236}">
                    <a16:creationId xmlns:a16="http://schemas.microsoft.com/office/drawing/2014/main" id="{916016D1-C18F-483B-A0E6-7C08A5F47D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919066" flipH="1">
                <a:off x="11300553" y="3629799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>
                <a:extLst>
                  <a:ext uri="{FF2B5EF4-FFF2-40B4-BE49-F238E27FC236}">
                    <a16:creationId xmlns:a16="http://schemas.microsoft.com/office/drawing/2014/main" id="{C6CDAF8A-CB8A-42C7-A96E-29AFDD4147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799066" flipH="1">
                <a:off x="11406133" y="3632349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id="{E6921BF1-E470-475B-9300-A43F4A2382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619066" flipH="1">
                <a:off x="11515381" y="3640271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AFFBDD47-C5A4-4044-8E2C-206B3A49FF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499066" flipH="1">
                <a:off x="11619921" y="3634068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>
                <a:extLst>
                  <a:ext uri="{FF2B5EF4-FFF2-40B4-BE49-F238E27FC236}">
                    <a16:creationId xmlns:a16="http://schemas.microsoft.com/office/drawing/2014/main" id="{F045AF69-D818-44A4-87C7-12144964C1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379066" flipH="1">
                <a:off x="11726244" y="3628147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id="{09D8DA51-A4FC-45CE-B28B-6EACAFAD91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259066" flipH="1">
                <a:off x="11834913" y="3618944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8A6BE768-F8DB-463A-9472-3EC510890E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079066" flipH="1">
                <a:off x="11936733" y="3601571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36FBF9B1-44D1-4B18-A590-FF97D81497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959066" flipH="1">
                <a:off x="12043295" y="3575954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B56678CE-D620-4C37-A0F8-ABD82996F5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839066" flipH="1">
                <a:off x="12147794" y="3551837"/>
                <a:ext cx="2572" cy="138587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" name="Picture 5" descr="A robot with a face">
            <a:extLst>
              <a:ext uri="{FF2B5EF4-FFF2-40B4-BE49-F238E27FC236}">
                <a16:creationId xmlns:a16="http://schemas.microsoft.com/office/drawing/2014/main" id="{C31F8F38-2D61-082B-1A89-EFD396F28ED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0" r="-3" b="-3"/>
          <a:stretch/>
        </p:blipFill>
        <p:spPr>
          <a:xfrm>
            <a:off x="8908937" y="-1"/>
            <a:ext cx="3283065" cy="3574038"/>
          </a:xfrm>
          <a:custGeom>
            <a:avLst/>
            <a:gdLst/>
            <a:ahLst/>
            <a:cxnLst/>
            <a:rect l="l" t="t" r="r" b="b"/>
            <a:pathLst>
              <a:path w="3283065" h="3574038">
                <a:moveTo>
                  <a:pt x="191559" y="0"/>
                </a:moveTo>
                <a:lnTo>
                  <a:pt x="3283065" y="0"/>
                </a:lnTo>
                <a:lnTo>
                  <a:pt x="3283065" y="3480152"/>
                </a:lnTo>
                <a:lnTo>
                  <a:pt x="3181697" y="3507574"/>
                </a:lnTo>
                <a:cubicBezTo>
                  <a:pt x="2993327" y="3551058"/>
                  <a:pt x="2797112" y="3574038"/>
                  <a:pt x="2595530" y="3574038"/>
                </a:cubicBezTo>
                <a:cubicBezTo>
                  <a:pt x="1162058" y="3574038"/>
                  <a:pt x="0" y="2411980"/>
                  <a:pt x="0" y="978508"/>
                </a:cubicBezTo>
                <a:cubicBezTo>
                  <a:pt x="0" y="642538"/>
                  <a:pt x="63834" y="321477"/>
                  <a:pt x="180034" y="26792"/>
                </a:cubicBezTo>
                <a:close/>
              </a:path>
            </a:pathLst>
          </a:custGeom>
        </p:spPr>
      </p:pic>
      <p:pic>
        <p:nvPicPr>
          <p:cNvPr id="282" name="Picture 281" descr="Robot operating a machine">
            <a:extLst>
              <a:ext uri="{FF2B5EF4-FFF2-40B4-BE49-F238E27FC236}">
                <a16:creationId xmlns:a16="http://schemas.microsoft.com/office/drawing/2014/main" id="{09CB0FDF-EE50-63FE-969D-56850CCF6C1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9" r="6575" b="1"/>
          <a:stretch/>
        </p:blipFill>
        <p:spPr>
          <a:xfrm>
            <a:off x="1210355" y="-1166166"/>
            <a:ext cx="3931514" cy="3512049"/>
          </a:xfrm>
          <a:custGeom>
            <a:avLst/>
            <a:gdLst/>
            <a:ahLst/>
            <a:cxnLst/>
            <a:rect l="l" t="t" r="r" b="b"/>
            <a:pathLst>
              <a:path w="3743179" h="3343808">
                <a:moveTo>
                  <a:pt x="717059" y="0"/>
                </a:moveTo>
                <a:lnTo>
                  <a:pt x="3026814" y="0"/>
                </a:lnTo>
                <a:lnTo>
                  <a:pt x="3029747" y="2108"/>
                </a:lnTo>
                <a:cubicBezTo>
                  <a:pt x="3841667" y="641741"/>
                  <a:pt x="3981333" y="1818456"/>
                  <a:pt x="3341701" y="2630376"/>
                </a:cubicBezTo>
                <a:cubicBezTo>
                  <a:pt x="2702068" y="3442296"/>
                  <a:pt x="1525353" y="3581962"/>
                  <a:pt x="713433" y="2942330"/>
                </a:cubicBezTo>
                <a:cubicBezTo>
                  <a:pt x="-98487" y="2302697"/>
                  <a:pt x="-238153" y="1125982"/>
                  <a:pt x="401479" y="314062"/>
                </a:cubicBezTo>
                <a:cubicBezTo>
                  <a:pt x="491428" y="199886"/>
                  <a:pt x="591997" y="99004"/>
                  <a:pt x="700680" y="11713"/>
                </a:cubicBezTo>
                <a:close/>
              </a:path>
            </a:pathLst>
          </a:custGeom>
        </p:spPr>
      </p:pic>
      <p:pic>
        <p:nvPicPr>
          <p:cNvPr id="283" name="Picture 282" descr="Angle view of circuit shaped like a brain">
            <a:extLst>
              <a:ext uri="{FF2B5EF4-FFF2-40B4-BE49-F238E27FC236}">
                <a16:creationId xmlns:a16="http://schemas.microsoft.com/office/drawing/2014/main" id="{EB172BBE-336B-140B-911D-0E2946FAF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686" y="778762"/>
            <a:ext cx="3048296" cy="2814047"/>
          </a:xfrm>
          <a:prstGeom prst="ellipse">
            <a:avLst/>
          </a:prstGeom>
          <a:ln w="76200">
            <a:solidFill>
              <a:schemeClr val="bg1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0713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3" name="Picture 20502">
            <a:extLst>
              <a:ext uri="{FF2B5EF4-FFF2-40B4-BE49-F238E27FC236}">
                <a16:creationId xmlns:a16="http://schemas.microsoft.com/office/drawing/2014/main" id="{83543A10-04EE-49E0-A9DE-22E1FAB9A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B2BCCA7-5A3A-8826-D971-F1B6BE87D9D1}"/>
              </a:ext>
            </a:extLst>
          </p:cNvPr>
          <p:cNvSpPr txBox="1">
            <a:spLocks/>
          </p:cNvSpPr>
          <p:nvPr/>
        </p:nvSpPr>
        <p:spPr>
          <a:xfrm>
            <a:off x="2019494" y="4172621"/>
            <a:ext cx="8149835" cy="26010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4800" dirty="0"/>
              <a:t>Brain-computer interfaces</a:t>
            </a:r>
          </a:p>
        </p:txBody>
      </p:sp>
      <p:pic>
        <p:nvPicPr>
          <p:cNvPr id="10244" name="Picture 4" descr="Utah Array - Brain Latam">
            <a:extLst>
              <a:ext uri="{FF2B5EF4-FFF2-40B4-BE49-F238E27FC236}">
                <a16:creationId xmlns:a16="http://schemas.microsoft.com/office/drawing/2014/main" id="{8B6BE785-CD84-50DB-43D5-A9C47E009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" t="18753" r="6756" b="18887"/>
          <a:stretch/>
        </p:blipFill>
        <p:spPr bwMode="auto">
          <a:xfrm>
            <a:off x="5957711" y="354708"/>
            <a:ext cx="4118623" cy="2972069"/>
          </a:xfrm>
          <a:prstGeom prst="roundRect">
            <a:avLst>
              <a:gd name="adj" fmla="val 6267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'Stentrode' May Lay Key Foundations for Brain-Computer Interfacing ...">
            <a:extLst>
              <a:ext uri="{FF2B5EF4-FFF2-40B4-BE49-F238E27FC236}">
                <a16:creationId xmlns:a16="http://schemas.microsoft.com/office/drawing/2014/main" id="{E5F00FFF-AF5F-88DB-B6B3-F9CA7BE49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7711" y="3393255"/>
            <a:ext cx="4118623" cy="2460878"/>
          </a:xfrm>
          <a:prstGeom prst="roundRect">
            <a:avLst>
              <a:gd name="adj" fmla="val 6267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0" descr="Musk standing next to bulky medical equipment on a stage">
            <a:extLst>
              <a:ext uri="{FF2B5EF4-FFF2-40B4-BE49-F238E27FC236}">
                <a16:creationId xmlns:a16="http://schemas.microsoft.com/office/drawing/2014/main" id="{86F7614D-0B05-C37D-5DDC-400E767E0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522" y="249410"/>
            <a:ext cx="5581296" cy="3627841"/>
          </a:xfrm>
          <a:prstGeom prst="roundRect">
            <a:avLst>
              <a:gd name="adj" fmla="val 6267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171F606-A93F-4010-FB46-3AF952ADB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522" y="3941445"/>
            <a:ext cx="5581296" cy="1827873"/>
          </a:xfrm>
          <a:prstGeom prst="roundRect">
            <a:avLst>
              <a:gd name="adj" fmla="val 6267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ribute to Jose Delgado, Legendary and Slightly Scary Pioneer of Mind ...">
            <a:extLst>
              <a:ext uri="{FF2B5EF4-FFF2-40B4-BE49-F238E27FC236}">
                <a16:creationId xmlns:a16="http://schemas.microsoft.com/office/drawing/2014/main" id="{8CFBCA1D-5911-6697-7095-F5DB24AC4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9751" y="2063330"/>
            <a:ext cx="3036727" cy="2429381"/>
          </a:xfrm>
          <a:prstGeom prst="roundRect">
            <a:avLst>
              <a:gd name="adj" fmla="val 3441"/>
            </a:avLst>
          </a:prstGeom>
          <a:noFill/>
          <a:ln w="50800" cap="sq" cmpd="dbl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362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CEFFB-B66F-7CB8-ED8E-D5BF949D2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-226754"/>
            <a:ext cx="10131425" cy="1456267"/>
          </a:xfrm>
        </p:spPr>
        <p:txBody>
          <a:bodyPr/>
          <a:lstStyle/>
          <a:p>
            <a:pPr algn="ctr"/>
            <a:r>
              <a:rPr lang="en-US" dirty="0"/>
              <a:t>Brain-computer inter-</a:t>
            </a:r>
            <a:r>
              <a:rPr lang="en-US" dirty="0" err="1"/>
              <a:t>facebook</a:t>
            </a:r>
            <a:endParaRPr lang="en-US" dirty="0"/>
          </a:p>
        </p:txBody>
      </p:sp>
      <p:pic>
        <p:nvPicPr>
          <p:cNvPr id="5" name="Online Media 4" title="Regina Dugan's Keynote at Facebook F8 2017 | Inverse">
            <a:hlinkClick r:id="" action="ppaction://media"/>
            <a:extLst>
              <a:ext uri="{FF2B5EF4-FFF2-40B4-BE49-F238E27FC236}">
                <a16:creationId xmlns:a16="http://schemas.microsoft.com/office/drawing/2014/main" id="{B4081437-5C8F-E694-79E0-44D4B03E8AB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86325" y="986366"/>
            <a:ext cx="9419350" cy="5321967"/>
          </a:xfrm>
          <a:prstGeom prst="rect">
            <a:avLst/>
          </a:prstGeom>
        </p:spPr>
      </p:pic>
      <p:pic>
        <p:nvPicPr>
          <p:cNvPr id="4" name="Picture 3" descr="Download Meta Facebook Black Logo PNG | Citypng">
            <a:extLst>
              <a:ext uri="{FF2B5EF4-FFF2-40B4-BE49-F238E27FC236}">
                <a16:creationId xmlns:a16="http://schemas.microsoft.com/office/drawing/2014/main" id="{83A3AD72-3114-07E0-DD5A-0A2EAE9A9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67300"/>
            <a:ext cx="60960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72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chemeClr val="bg2">
                <a:lumMod val="75000"/>
              </a:schemeClr>
            </a:gs>
            <a:gs pos="0">
              <a:schemeClr val="accent1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Freeform: Shape 16390">
            <a:extLst>
              <a:ext uri="{FF2B5EF4-FFF2-40B4-BE49-F238E27FC236}">
                <a16:creationId xmlns:a16="http://schemas.microsoft.com/office/drawing/2014/main" id="{B710D853-C656-48E9-88D0-4172B9FD9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126" y="614223"/>
            <a:ext cx="1217216" cy="863632"/>
          </a:xfrm>
          <a:custGeom>
            <a:avLst/>
            <a:gdLst>
              <a:gd name="connsiteX0" fmla="*/ 0 w 1217216"/>
              <a:gd name="connsiteY0" fmla="*/ 0 h 863632"/>
              <a:gd name="connsiteX1" fmla="*/ 1217216 w 1217216"/>
              <a:gd name="connsiteY1" fmla="*/ 0 h 863632"/>
              <a:gd name="connsiteX2" fmla="*/ 1217216 w 1217216"/>
              <a:gd name="connsiteY2" fmla="*/ 863632 h 863632"/>
              <a:gd name="connsiteX3" fmla="*/ 0 w 1217216"/>
              <a:gd name="connsiteY3" fmla="*/ 863632 h 863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7216" h="863632">
                <a:moveTo>
                  <a:pt x="0" y="0"/>
                </a:moveTo>
                <a:lnTo>
                  <a:pt x="1217216" y="0"/>
                </a:lnTo>
                <a:lnTo>
                  <a:pt x="1217216" y="863632"/>
                </a:lnTo>
                <a:lnTo>
                  <a:pt x="0" y="8636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D5B87C-37F4-AC7D-F578-9F09B9180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1" y="836162"/>
            <a:ext cx="1758559" cy="418912"/>
          </a:xfrm>
          <a:prstGeom prst="rect">
            <a:avLst/>
          </a:prstGeom>
        </p:spPr>
      </p:pic>
      <p:sp>
        <p:nvSpPr>
          <p:cNvPr id="16393" name="Right Triangle 16392">
            <a:extLst>
              <a:ext uri="{FF2B5EF4-FFF2-40B4-BE49-F238E27FC236}">
                <a16:creationId xmlns:a16="http://schemas.microsoft.com/office/drawing/2014/main" id="{E1FB3D03-386F-4B20-BFF7-5A6FF3C2D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52279" y="635538"/>
            <a:ext cx="680408" cy="84974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95" name="Freeform: Shape 16394">
            <a:extLst>
              <a:ext uri="{FF2B5EF4-FFF2-40B4-BE49-F238E27FC236}">
                <a16:creationId xmlns:a16="http://schemas.microsoft.com/office/drawing/2014/main" id="{8C9D831B-1474-4A35-98F0-2826A355C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14143" y="991883"/>
            <a:ext cx="1371600" cy="2356777"/>
          </a:xfrm>
          <a:custGeom>
            <a:avLst/>
            <a:gdLst>
              <a:gd name="connsiteX0" fmla="*/ 0 w 1371600"/>
              <a:gd name="connsiteY0" fmla="*/ 0 h 2356777"/>
              <a:gd name="connsiteX1" fmla="*/ 0 w 1371600"/>
              <a:gd name="connsiteY1" fmla="*/ 1216152 h 2356777"/>
              <a:gd name="connsiteX2" fmla="*/ 4495 w 1371600"/>
              <a:gd name="connsiteY2" fmla="*/ 1216152 h 2356777"/>
              <a:gd name="connsiteX3" fmla="*/ 4495 w 1371600"/>
              <a:gd name="connsiteY3" fmla="*/ 2356777 h 2356777"/>
              <a:gd name="connsiteX4" fmla="*/ 1367105 w 1371600"/>
              <a:gd name="connsiteY4" fmla="*/ 2356777 h 2356777"/>
              <a:gd name="connsiteX5" fmla="*/ 1367105 w 1371600"/>
              <a:gd name="connsiteY5" fmla="*/ 1216152 h 2356777"/>
              <a:gd name="connsiteX6" fmla="*/ 1371600 w 1371600"/>
              <a:gd name="connsiteY6" fmla="*/ 1216152 h 2356777"/>
              <a:gd name="connsiteX7" fmla="*/ 1367105 w 1371600"/>
              <a:gd name="connsiteY7" fmla="*/ 1212166 h 2356777"/>
              <a:gd name="connsiteX8" fmla="*/ 1367105 w 1371600"/>
              <a:gd name="connsiteY8" fmla="*/ 1210176 h 2356777"/>
              <a:gd name="connsiteX9" fmla="*/ 1364860 w 1371600"/>
              <a:gd name="connsiteY9" fmla="*/ 1210176 h 235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1600" h="2356777">
                <a:moveTo>
                  <a:pt x="0" y="0"/>
                </a:moveTo>
                <a:lnTo>
                  <a:pt x="0" y="1216152"/>
                </a:lnTo>
                <a:lnTo>
                  <a:pt x="4495" y="1216152"/>
                </a:lnTo>
                <a:lnTo>
                  <a:pt x="4495" y="2356777"/>
                </a:lnTo>
                <a:lnTo>
                  <a:pt x="1367105" y="2356777"/>
                </a:lnTo>
                <a:lnTo>
                  <a:pt x="1367105" y="1216152"/>
                </a:lnTo>
                <a:lnTo>
                  <a:pt x="1371600" y="1216152"/>
                </a:lnTo>
                <a:lnTo>
                  <a:pt x="1367105" y="1212166"/>
                </a:lnTo>
                <a:lnTo>
                  <a:pt x="1367105" y="1210176"/>
                </a:lnTo>
                <a:lnTo>
                  <a:pt x="1364860" y="121017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97" name="Right Triangle 16396">
            <a:extLst>
              <a:ext uri="{FF2B5EF4-FFF2-40B4-BE49-F238E27FC236}">
                <a16:creationId xmlns:a16="http://schemas.microsoft.com/office/drawing/2014/main" id="{FF35A874-2690-497F-80A0-03675049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9390" y="576989"/>
            <a:ext cx="1092260" cy="225432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99" name="Right Triangle 16398">
            <a:extLst>
              <a:ext uri="{FF2B5EF4-FFF2-40B4-BE49-F238E27FC236}">
                <a16:creationId xmlns:a16="http://schemas.microsoft.com/office/drawing/2014/main" id="{946410AA-0894-4BBC-A1E1-6BB8EF472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3914" y="3243055"/>
            <a:ext cx="1881096" cy="1092260"/>
          </a:xfrm>
          <a:prstGeom prst="rt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01" name="Right Triangle 16400">
            <a:extLst>
              <a:ext uri="{FF2B5EF4-FFF2-40B4-BE49-F238E27FC236}">
                <a16:creationId xmlns:a16="http://schemas.microsoft.com/office/drawing/2014/main" id="{4F43A2AA-A3AE-43B9-B9B7-842ECCD03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7482" y="975143"/>
            <a:ext cx="1092260" cy="225432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03" name="Freeform: Shape 16402">
            <a:extLst>
              <a:ext uri="{FF2B5EF4-FFF2-40B4-BE49-F238E27FC236}">
                <a16:creationId xmlns:a16="http://schemas.microsoft.com/office/drawing/2014/main" id="{5A6B1504-B867-4CAB-81BE-8E02622EC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008385" y="1918326"/>
            <a:ext cx="1290063" cy="2794309"/>
          </a:xfrm>
          <a:custGeom>
            <a:avLst/>
            <a:gdLst>
              <a:gd name="connsiteX0" fmla="*/ 0 w 1290063"/>
              <a:gd name="connsiteY0" fmla="*/ 0 h 2794309"/>
              <a:gd name="connsiteX1" fmla="*/ 0 w 1290063"/>
              <a:gd name="connsiteY1" fmla="*/ 2794309 h 2794309"/>
              <a:gd name="connsiteX2" fmla="*/ 1290063 w 1290063"/>
              <a:gd name="connsiteY2" fmla="*/ 2794309 h 2794309"/>
              <a:gd name="connsiteX3" fmla="*/ 1290063 w 1290063"/>
              <a:gd name="connsiteY3" fmla="*/ 1981621 h 2794309"/>
              <a:gd name="connsiteX4" fmla="*/ 1285152 w 1290063"/>
              <a:gd name="connsiteY4" fmla="*/ 1981621 h 2794309"/>
              <a:gd name="connsiteX5" fmla="*/ 1285152 w 1290063"/>
              <a:gd name="connsiteY5" fmla="*/ 1143487 h 2794309"/>
              <a:gd name="connsiteX6" fmla="*/ 1289647 w 1290063"/>
              <a:gd name="connsiteY6" fmla="*/ 1143487 h 2794309"/>
              <a:gd name="connsiteX7" fmla="*/ 1285152 w 1290063"/>
              <a:gd name="connsiteY7" fmla="*/ 1139501 h 2794309"/>
              <a:gd name="connsiteX8" fmla="*/ 1285152 w 1290063"/>
              <a:gd name="connsiteY8" fmla="*/ 1137511 h 2794309"/>
              <a:gd name="connsiteX9" fmla="*/ 1282907 w 1290063"/>
              <a:gd name="connsiteY9" fmla="*/ 1137511 h 2794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90063" h="2794309">
                <a:moveTo>
                  <a:pt x="0" y="0"/>
                </a:moveTo>
                <a:lnTo>
                  <a:pt x="0" y="2794309"/>
                </a:lnTo>
                <a:lnTo>
                  <a:pt x="1290063" y="2794309"/>
                </a:lnTo>
                <a:lnTo>
                  <a:pt x="1290063" y="1981621"/>
                </a:lnTo>
                <a:lnTo>
                  <a:pt x="1285152" y="1981621"/>
                </a:lnTo>
                <a:lnTo>
                  <a:pt x="1285152" y="1143487"/>
                </a:lnTo>
                <a:lnTo>
                  <a:pt x="1289647" y="1143487"/>
                </a:lnTo>
                <a:lnTo>
                  <a:pt x="1285152" y="1139501"/>
                </a:lnTo>
                <a:lnTo>
                  <a:pt x="1285152" y="1137511"/>
                </a:lnTo>
                <a:lnTo>
                  <a:pt x="1282907" y="113751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405" name="Right Triangle 16404">
            <a:extLst>
              <a:ext uri="{FF2B5EF4-FFF2-40B4-BE49-F238E27FC236}">
                <a16:creationId xmlns:a16="http://schemas.microsoft.com/office/drawing/2014/main" id="{1F3C359C-B3DD-4FB2-A6F9-1D519B65B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782961" y="4947446"/>
            <a:ext cx="1495517" cy="1117075"/>
          </a:xfrm>
          <a:prstGeom prst="rtTriangl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07" name="Freeform: Shape 16406">
            <a:extLst>
              <a:ext uri="{FF2B5EF4-FFF2-40B4-BE49-F238E27FC236}">
                <a16:creationId xmlns:a16="http://schemas.microsoft.com/office/drawing/2014/main" id="{A23A79F9-FB31-4A52-80BE-A0AE7AEDF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100" y="2815597"/>
            <a:ext cx="3471464" cy="2557932"/>
          </a:xfrm>
          <a:custGeom>
            <a:avLst/>
            <a:gdLst>
              <a:gd name="connsiteX0" fmla="*/ 0 w 3471464"/>
              <a:gd name="connsiteY0" fmla="*/ 0 h 2557932"/>
              <a:gd name="connsiteX1" fmla="*/ 3471464 w 3471464"/>
              <a:gd name="connsiteY1" fmla="*/ 0 h 2557932"/>
              <a:gd name="connsiteX2" fmla="*/ 3471464 w 3471464"/>
              <a:gd name="connsiteY2" fmla="*/ 2557932 h 2557932"/>
              <a:gd name="connsiteX3" fmla="*/ 0 w 3471464"/>
              <a:gd name="connsiteY3" fmla="*/ 2557932 h 2557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1464" h="2557932">
                <a:moveTo>
                  <a:pt x="0" y="0"/>
                </a:moveTo>
                <a:lnTo>
                  <a:pt x="3471464" y="0"/>
                </a:lnTo>
                <a:lnTo>
                  <a:pt x="3471464" y="2557932"/>
                </a:lnTo>
                <a:lnTo>
                  <a:pt x="0" y="25579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409" name="Freeform: Shape 16408">
            <a:extLst>
              <a:ext uri="{FF2B5EF4-FFF2-40B4-BE49-F238E27FC236}">
                <a16:creationId xmlns:a16="http://schemas.microsoft.com/office/drawing/2014/main" id="{DFF0A7ED-5A26-4A0B-9652-451FA648B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69841" y="591489"/>
            <a:ext cx="1990594" cy="2254327"/>
          </a:xfrm>
          <a:custGeom>
            <a:avLst/>
            <a:gdLst>
              <a:gd name="connsiteX0" fmla="*/ 0 w 1990594"/>
              <a:gd name="connsiteY0" fmla="*/ 0 h 2254327"/>
              <a:gd name="connsiteX1" fmla="*/ 1990594 w 1990594"/>
              <a:gd name="connsiteY1" fmla="*/ 0 h 2254327"/>
              <a:gd name="connsiteX2" fmla="*/ 1990594 w 1990594"/>
              <a:gd name="connsiteY2" fmla="*/ 2254327 h 2254327"/>
              <a:gd name="connsiteX3" fmla="*/ 0 w 1990594"/>
              <a:gd name="connsiteY3" fmla="*/ 2254327 h 2254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0594" h="2254327">
                <a:moveTo>
                  <a:pt x="0" y="0"/>
                </a:moveTo>
                <a:lnTo>
                  <a:pt x="1990594" y="0"/>
                </a:lnTo>
                <a:lnTo>
                  <a:pt x="1990594" y="2254327"/>
                </a:lnTo>
                <a:lnTo>
                  <a:pt x="0" y="22543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411" name="Freeform: Shape 16410">
            <a:extLst>
              <a:ext uri="{FF2B5EF4-FFF2-40B4-BE49-F238E27FC236}">
                <a16:creationId xmlns:a16="http://schemas.microsoft.com/office/drawing/2014/main" id="{90DE8476-E2E9-4B8F-810F-3813A8B97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4711" y="962371"/>
            <a:ext cx="2134322" cy="1708909"/>
          </a:xfrm>
          <a:custGeom>
            <a:avLst/>
            <a:gdLst>
              <a:gd name="connsiteX0" fmla="*/ 0 w 2134322"/>
              <a:gd name="connsiteY0" fmla="*/ 0 h 1695306"/>
              <a:gd name="connsiteX1" fmla="*/ 2134322 w 2134322"/>
              <a:gd name="connsiteY1" fmla="*/ 0 h 1695306"/>
              <a:gd name="connsiteX2" fmla="*/ 2134322 w 2134322"/>
              <a:gd name="connsiteY2" fmla="*/ 1695306 h 1695306"/>
              <a:gd name="connsiteX3" fmla="*/ 0 w 2134322"/>
              <a:gd name="connsiteY3" fmla="*/ 1695306 h 169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4322" h="1695306">
                <a:moveTo>
                  <a:pt x="0" y="0"/>
                </a:moveTo>
                <a:lnTo>
                  <a:pt x="2134322" y="0"/>
                </a:lnTo>
                <a:lnTo>
                  <a:pt x="2134322" y="1695306"/>
                </a:lnTo>
                <a:lnTo>
                  <a:pt x="0" y="169530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10" descr="World Economic Forum Annual Meeting to Focus on Five Challenges for ...">
            <a:extLst>
              <a:ext uri="{FF2B5EF4-FFF2-40B4-BE49-F238E27FC236}">
                <a16:creationId xmlns:a16="http://schemas.microsoft.com/office/drawing/2014/main" id="{53BA5B79-22C9-0E35-1B39-E0F81E918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6196" y="818682"/>
            <a:ext cx="1796287" cy="179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13" name="Freeform: Shape 16412">
            <a:extLst>
              <a:ext uri="{FF2B5EF4-FFF2-40B4-BE49-F238E27FC236}">
                <a16:creationId xmlns:a16="http://schemas.microsoft.com/office/drawing/2014/main" id="{D60EC564-7031-487D-B737-44BCCF0A2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126" y="2824899"/>
            <a:ext cx="2344059" cy="3416073"/>
          </a:xfrm>
          <a:custGeom>
            <a:avLst/>
            <a:gdLst>
              <a:gd name="connsiteX0" fmla="*/ 0 w 2344059"/>
              <a:gd name="connsiteY0" fmla="*/ 0 h 3416073"/>
              <a:gd name="connsiteX1" fmla="*/ 2344059 w 2344059"/>
              <a:gd name="connsiteY1" fmla="*/ 0 h 3416073"/>
              <a:gd name="connsiteX2" fmla="*/ 2344059 w 2344059"/>
              <a:gd name="connsiteY2" fmla="*/ 3416073 h 3416073"/>
              <a:gd name="connsiteX3" fmla="*/ 0 w 2344059"/>
              <a:gd name="connsiteY3" fmla="*/ 3416073 h 341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059" h="3416073">
                <a:moveTo>
                  <a:pt x="0" y="0"/>
                </a:moveTo>
                <a:lnTo>
                  <a:pt x="2344059" y="0"/>
                </a:lnTo>
                <a:lnTo>
                  <a:pt x="2344059" y="3416073"/>
                </a:lnTo>
                <a:lnTo>
                  <a:pt x="0" y="34160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549CA7-73A4-9752-1095-650B67AEA6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" b="14250"/>
          <a:stretch/>
        </p:blipFill>
        <p:spPr bwMode="auto">
          <a:xfrm>
            <a:off x="747806" y="3488974"/>
            <a:ext cx="2091138" cy="209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63FB6E5-D4C0-B618-D98A-B45C495C3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2496" y="3589608"/>
            <a:ext cx="3148072" cy="107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15" name="Right Triangle 16414">
            <a:extLst>
              <a:ext uri="{FF2B5EF4-FFF2-40B4-BE49-F238E27FC236}">
                <a16:creationId xmlns:a16="http://schemas.microsoft.com/office/drawing/2014/main" id="{297C449B-67BB-4D99-86C4-E6ECDEA69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399032" y="5810543"/>
            <a:ext cx="325600" cy="40663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17" name="Freeform: Shape 16416">
            <a:extLst>
              <a:ext uri="{FF2B5EF4-FFF2-40B4-BE49-F238E27FC236}">
                <a16:creationId xmlns:a16="http://schemas.microsoft.com/office/drawing/2014/main" id="{F06855A1-3939-493B-A968-91A546D8D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4633" y="635538"/>
            <a:ext cx="3837241" cy="5581640"/>
          </a:xfrm>
          <a:custGeom>
            <a:avLst/>
            <a:gdLst>
              <a:gd name="connsiteX0" fmla="*/ 0 w 3837241"/>
              <a:gd name="connsiteY0" fmla="*/ 0 h 5581640"/>
              <a:gd name="connsiteX1" fmla="*/ 3837241 w 3837241"/>
              <a:gd name="connsiteY1" fmla="*/ 0 h 5581640"/>
              <a:gd name="connsiteX2" fmla="*/ 3837241 w 3837241"/>
              <a:gd name="connsiteY2" fmla="*/ 5581640 h 5581640"/>
              <a:gd name="connsiteX3" fmla="*/ 0 w 3837241"/>
              <a:gd name="connsiteY3" fmla="*/ 5581640 h 558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7241" h="5581640">
                <a:moveTo>
                  <a:pt x="0" y="0"/>
                </a:moveTo>
                <a:lnTo>
                  <a:pt x="3837241" y="0"/>
                </a:lnTo>
                <a:lnTo>
                  <a:pt x="3837241" y="5581640"/>
                </a:lnTo>
                <a:lnTo>
                  <a:pt x="0" y="558164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741FD74-4322-EB2C-4726-6897139D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533" y="805340"/>
            <a:ext cx="3486184" cy="522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U's Prof. Yuval Harari donates a million dollars to WHO after Trump ...">
            <a:extLst>
              <a:ext uri="{FF2B5EF4-FFF2-40B4-BE49-F238E27FC236}">
                <a16:creationId xmlns:a16="http://schemas.microsoft.com/office/drawing/2014/main" id="{77460DD5-4B29-4A18-E01E-7DCA84622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4382" y="1045649"/>
            <a:ext cx="1483087" cy="155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0484699-6CEB-1B53-AB66-497756D351A2}"/>
              </a:ext>
            </a:extLst>
          </p:cNvPr>
          <p:cNvSpPr txBox="1">
            <a:spLocks/>
          </p:cNvSpPr>
          <p:nvPr/>
        </p:nvSpPr>
        <p:spPr>
          <a:xfrm>
            <a:off x="1030287" y="6224967"/>
            <a:ext cx="10131425" cy="145626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/>
              <a:t>Cyborg gods or hackable animals?</a:t>
            </a:r>
          </a:p>
        </p:txBody>
      </p:sp>
    </p:spTree>
    <p:extLst>
      <p:ext uri="{BB962C8B-B14F-4D97-AF65-F5344CB8AC3E}">
        <p14:creationId xmlns:p14="http://schemas.microsoft.com/office/powerpoint/2010/main" val="3716212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3DC5-59FE-39E9-9775-DDC418720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7" y="-110954"/>
            <a:ext cx="10131425" cy="1456267"/>
          </a:xfrm>
        </p:spPr>
        <p:txBody>
          <a:bodyPr/>
          <a:lstStyle/>
          <a:p>
            <a:pPr algn="ctr"/>
            <a:r>
              <a:rPr lang="en-US" dirty="0"/>
              <a:t>solutions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87828E3-442F-D4C3-FBFA-27ABBFDE10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5959020"/>
              </p:ext>
            </p:extLst>
          </p:nvPr>
        </p:nvGraphicFramePr>
        <p:xfrm>
          <a:off x="4306188" y="223285"/>
          <a:ext cx="8931348" cy="6422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A4FAF04-C7A9-6E5F-3C01-6D4A0E792D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6359257"/>
              </p:ext>
            </p:extLst>
          </p:nvPr>
        </p:nvGraphicFramePr>
        <p:xfrm>
          <a:off x="-1324909" y="223285"/>
          <a:ext cx="9588799" cy="6422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892580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35192</TotalTime>
  <Words>285</Words>
  <Application>Microsoft Office PowerPoint</Application>
  <PresentationFormat>Widescreen</PresentationFormat>
  <Paragraphs>75</Paragraphs>
  <Slides>29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Celestial</vt:lpstr>
      <vt:lpstr>School World Order</vt:lpstr>
      <vt:lpstr>The New world order</vt:lpstr>
      <vt:lpstr>Roundtable oligarchy</vt:lpstr>
      <vt:lpstr>The roundtable origins of global government</vt:lpstr>
      <vt:lpstr>Global governance branches</vt:lpstr>
      <vt:lpstr>UN Agenda 2030</vt:lpstr>
      <vt:lpstr>UNESCO Global education coalition</vt:lpstr>
      <vt:lpstr>Education international, unesco, &amp; the wef</vt:lpstr>
      <vt:lpstr>Ei founding member: Robert harris</vt:lpstr>
      <vt:lpstr>Ei founding general secretary: fred van leeuwen</vt:lpstr>
      <vt:lpstr>EI Member jelmer evers: teaching in the 4ir</vt:lpstr>
      <vt:lpstr>EI General secretary: David edwards</vt:lpstr>
      <vt:lpstr>EI vice president: sharan burrow</vt:lpstr>
      <vt:lpstr>Sharan burrow &amp; the great reset</vt:lpstr>
      <vt:lpstr>4IR Education technologies</vt:lpstr>
      <vt:lpstr>Ed-tech Data-mining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Social credit</vt:lpstr>
      <vt:lpstr>PowerPoint Presentation</vt:lpstr>
      <vt:lpstr>PowerPoint Presentation</vt:lpstr>
      <vt:lpstr>Brain-computer inter-facebook</vt:lpstr>
      <vt:lpstr>PowerPoint Presentation</vt:lpstr>
      <vt:lpstr>solutions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World Order</dc:title>
  <dc:creator>John jakE Klyczek</dc:creator>
  <cp:lastModifiedBy>John jakE Klyczek</cp:lastModifiedBy>
  <cp:revision>28</cp:revision>
  <dcterms:created xsi:type="dcterms:W3CDTF">2022-06-08T23:27:26Z</dcterms:created>
  <dcterms:modified xsi:type="dcterms:W3CDTF">2023-02-17T15:24:10Z</dcterms:modified>
</cp:coreProperties>
</file>